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1" r:id="rId1"/>
    <p:sldMasterId id="2147483672" r:id="rId2"/>
    <p:sldMasterId id="2147483700" r:id="rId3"/>
    <p:sldMasterId id="2147483713" r:id="rId4"/>
    <p:sldMasterId id="2147483762" r:id="rId5"/>
    <p:sldMasterId id="2147483791" r:id="rId6"/>
    <p:sldMasterId id="2147483795" r:id="rId7"/>
    <p:sldMasterId id="2147483797" r:id="rId8"/>
    <p:sldMasterId id="2147483815" r:id="rId9"/>
  </p:sldMasterIdLst>
  <p:notesMasterIdLst>
    <p:notesMasterId r:id="rId18"/>
  </p:notesMasterIdLst>
  <p:handoutMasterIdLst>
    <p:handoutMasterId r:id="rId19"/>
  </p:handoutMasterIdLst>
  <p:sldIdLst>
    <p:sldId id="563" r:id="rId10"/>
    <p:sldId id="580" r:id="rId11"/>
    <p:sldId id="589" r:id="rId12"/>
    <p:sldId id="590" r:id="rId13"/>
    <p:sldId id="595" r:id="rId14"/>
    <p:sldId id="593" r:id="rId15"/>
    <p:sldId id="574" r:id="rId16"/>
    <p:sldId id="582" r:id="rId17"/>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809DD8-5A74-45BE-9726-277521C88ED9}">
          <p14:sldIdLst>
            <p14:sldId id="563"/>
            <p14:sldId id="580"/>
            <p14:sldId id="589"/>
            <p14:sldId id="590"/>
            <p14:sldId id="595"/>
            <p14:sldId id="593"/>
            <p14:sldId id="574"/>
            <p14:sldId id="582"/>
          </p14:sldIdLst>
        </p14:section>
      </p14:sectionLst>
    </p:ext>
    <p:ext uri="{EFAFB233-063F-42B5-8137-9DF3F51BA10A}">
      <p15:sldGuideLst xmlns:p15="http://schemas.microsoft.com/office/powerpoint/2012/main">
        <p15:guide id="1" orient="horz" pos="282" userDrawn="1">
          <p15:clr>
            <a:srgbClr val="A4A3A4"/>
          </p15:clr>
        </p15:guide>
        <p15:guide id="2" pos="5465" userDrawn="1">
          <p15:clr>
            <a:srgbClr val="A4A3A4"/>
          </p15:clr>
        </p15:guide>
        <p15:guide id="3" pos="1497" userDrawn="1">
          <p15:clr>
            <a:srgbClr val="A4A3A4"/>
          </p15:clr>
        </p15:guide>
        <p15:guide id="4" orient="horz" pos="2522">
          <p15:clr>
            <a:srgbClr val="A4A3A4"/>
          </p15:clr>
        </p15:guide>
        <p15:guide id="5" orient="horz" pos="2944">
          <p15:clr>
            <a:srgbClr val="A4A3A4"/>
          </p15:clr>
        </p15:guide>
        <p15:guide id="6" orient="horz" pos="726">
          <p15:clr>
            <a:srgbClr val="A4A3A4"/>
          </p15:clr>
        </p15:guide>
        <p15:guide id="7" orient="horz" pos="814">
          <p15:clr>
            <a:srgbClr val="A4A3A4"/>
          </p15:clr>
        </p15:guide>
        <p15:guide id="8" orient="horz" pos="1162">
          <p15:clr>
            <a:srgbClr val="A4A3A4"/>
          </p15:clr>
        </p15:guide>
        <p15:guide id="9" orient="horz" pos="1249">
          <p15:clr>
            <a:srgbClr val="A4A3A4"/>
          </p15:clr>
        </p15:guide>
        <p15:guide id="10" orient="horz" pos="1584">
          <p15:clr>
            <a:srgbClr val="A4A3A4"/>
          </p15:clr>
        </p15:guide>
        <p15:guide id="11" orient="horz" pos="1694">
          <p15:clr>
            <a:srgbClr val="A4A3A4"/>
          </p15:clr>
        </p15:guide>
        <p15:guide id="12" orient="horz" pos="2020">
          <p15:clr>
            <a:srgbClr val="A4A3A4"/>
          </p15:clr>
        </p15:guide>
        <p15:guide id="13" orient="horz" pos="2093">
          <p15:clr>
            <a:srgbClr val="A4A3A4"/>
          </p15:clr>
        </p15:guide>
        <p15:guide id="14" orient="horz" pos="2442">
          <p15:clr>
            <a:srgbClr val="A4A3A4"/>
          </p15:clr>
        </p15:guide>
        <p15:guide id="15" pos="5138">
          <p15:clr>
            <a:srgbClr val="A4A3A4"/>
          </p15:clr>
        </p15:guide>
        <p15:guide id="16" pos="615">
          <p15:clr>
            <a:srgbClr val="A4A3A4"/>
          </p15:clr>
        </p15:guide>
        <p15:guide id="17" pos="739">
          <p15:clr>
            <a:srgbClr val="A4A3A4"/>
          </p15:clr>
        </p15:guide>
        <p15:guide id="18" pos="1175">
          <p15:clr>
            <a:srgbClr val="A4A3A4"/>
          </p15:clr>
        </p15:guide>
        <p15:guide id="19" pos="1059">
          <p15:clr>
            <a:srgbClr val="A4A3A4"/>
          </p15:clr>
        </p15:guide>
        <p15:guide id="20" pos="408" userDrawn="1">
          <p15:clr>
            <a:srgbClr val="A4A3A4"/>
          </p15:clr>
        </p15:guide>
        <p15:guide id="21" pos="1612">
          <p15:clr>
            <a:srgbClr val="A4A3A4"/>
          </p15:clr>
        </p15:guide>
        <p15:guide id="22" pos="1939">
          <p15:clr>
            <a:srgbClr val="A4A3A4"/>
          </p15:clr>
        </p15:guide>
        <p15:guide id="23" pos="2048">
          <p15:clr>
            <a:srgbClr val="A4A3A4"/>
          </p15:clr>
        </p15:guide>
        <p15:guide id="24" pos="2368">
          <p15:clr>
            <a:srgbClr val="A4A3A4"/>
          </p15:clr>
        </p15:guide>
        <p15:guide id="25" pos="2492">
          <p15:clr>
            <a:srgbClr val="A4A3A4"/>
          </p15:clr>
        </p15:guide>
        <p15:guide id="26" pos="2812">
          <p15:clr>
            <a:srgbClr val="A4A3A4"/>
          </p15:clr>
        </p15:guide>
        <p15:guide id="27" pos="2948" userDrawn="1">
          <p15:clr>
            <a:srgbClr val="A4A3A4"/>
          </p15:clr>
        </p15:guide>
        <p15:guide id="28" pos="3371">
          <p15:clr>
            <a:srgbClr val="A4A3A4"/>
          </p15:clr>
        </p15:guide>
        <p15:guide id="29" pos="3266" userDrawn="1">
          <p15:clr>
            <a:srgbClr val="A4A3A4"/>
          </p15:clr>
        </p15:guide>
        <p15:guide id="30" pos="3677">
          <p15:clr>
            <a:srgbClr val="A4A3A4"/>
          </p15:clr>
        </p15:guide>
        <p15:guide id="31" pos="3815">
          <p15:clr>
            <a:srgbClr val="A4A3A4"/>
          </p15:clr>
        </p15:guide>
        <p15:guide id="32" pos="4135">
          <p15:clr>
            <a:srgbClr val="A4A3A4"/>
          </p15:clr>
        </p15:guide>
        <p15:guide id="33" pos="4259">
          <p15:clr>
            <a:srgbClr val="A4A3A4"/>
          </p15:clr>
        </p15:guide>
        <p15:guide id="34" pos="4579">
          <p15:clr>
            <a:srgbClr val="A4A3A4"/>
          </p15:clr>
        </p15:guide>
        <p15:guide id="35" pos="4695">
          <p15:clr>
            <a:srgbClr val="A4A3A4"/>
          </p15:clr>
        </p15:guide>
        <p15:guide id="36" pos="5015">
          <p15:clr>
            <a:srgbClr val="A4A3A4"/>
          </p15:clr>
        </p15:guide>
        <p15:guide id="37" pos="29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ley Neill" initials="BN" lastIdx="7" clrIdx="0">
    <p:extLst/>
  </p:cmAuthor>
  <p:cmAuthor id="2" name="Laxamana, Delza" initials="LD" lastIdx="2" clrIdx="1">
    <p:extLst>
      <p:ext uri="{19B8F6BF-5375-455C-9EA6-DF929625EA0E}">
        <p15:presenceInfo xmlns:p15="http://schemas.microsoft.com/office/powerpoint/2012/main" userId="S-1-5-21-507921405-362288127-725345543-462913" providerId="AD"/>
      </p:ext>
    </p:extLst>
  </p:cmAuthor>
  <p:cmAuthor id="3" name="Luna, Blake" initials="LB" lastIdx="8" clrIdx="2">
    <p:extLst>
      <p:ext uri="{19B8F6BF-5375-455C-9EA6-DF929625EA0E}">
        <p15:presenceInfo xmlns:p15="http://schemas.microsoft.com/office/powerpoint/2012/main" userId="S-1-5-21-507921405-362288127-725345543-260845" providerId="AD"/>
      </p:ext>
    </p:extLst>
  </p:cmAuthor>
  <p:cmAuthor id="4" name="Nelson, Moshe" initials="NM" lastIdx="5" clrIdx="3">
    <p:extLst>
      <p:ext uri="{19B8F6BF-5375-455C-9EA6-DF929625EA0E}">
        <p15:presenceInfo xmlns:p15="http://schemas.microsoft.com/office/powerpoint/2012/main" userId="S-1-5-21-507921405-362288127-725345543-815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2841"/>
    <a:srgbClr val="4F2D7F"/>
    <a:srgbClr val="FF4747"/>
    <a:srgbClr val="EAEAEA"/>
    <a:srgbClr val="FF1919"/>
    <a:srgbClr val="FFFFFF"/>
    <a:srgbClr val="E20000"/>
    <a:srgbClr val="C8BEAF"/>
    <a:srgbClr val="DED8CF"/>
    <a:srgbClr val="9BD7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93318" autoAdjust="0"/>
  </p:normalViewPr>
  <p:slideViewPr>
    <p:cSldViewPr snapToGrid="0" snapToObjects="1">
      <p:cViewPr varScale="1">
        <p:scale>
          <a:sx n="81" d="100"/>
          <a:sy n="81" d="100"/>
        </p:scale>
        <p:origin x="680" y="64"/>
      </p:cViewPr>
      <p:guideLst>
        <p:guide orient="horz" pos="282"/>
        <p:guide pos="5465"/>
        <p:guide pos="1497"/>
        <p:guide orient="horz" pos="2522"/>
        <p:guide orient="horz" pos="2944"/>
        <p:guide orient="horz" pos="726"/>
        <p:guide orient="horz" pos="814"/>
        <p:guide orient="horz" pos="1162"/>
        <p:guide orient="horz" pos="1249"/>
        <p:guide orient="horz" pos="1584"/>
        <p:guide orient="horz" pos="1694"/>
        <p:guide orient="horz" pos="2020"/>
        <p:guide orient="horz" pos="2093"/>
        <p:guide orient="horz" pos="2442"/>
        <p:guide pos="5138"/>
        <p:guide pos="615"/>
        <p:guide pos="739"/>
        <p:guide pos="1175"/>
        <p:guide pos="1059"/>
        <p:guide pos="408"/>
        <p:guide pos="1612"/>
        <p:guide pos="1939"/>
        <p:guide pos="2048"/>
        <p:guide pos="2368"/>
        <p:guide pos="2492"/>
        <p:guide pos="2812"/>
        <p:guide pos="2948"/>
        <p:guide pos="3371"/>
        <p:guide pos="3266"/>
        <p:guide pos="3677"/>
        <p:guide pos="3815"/>
        <p:guide pos="4135"/>
        <p:guide pos="4259"/>
        <p:guide pos="4579"/>
        <p:guide pos="4695"/>
        <p:guide pos="5015"/>
        <p:guide pos="295"/>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9" d="100"/>
          <a:sy n="129" d="100"/>
        </p:scale>
        <p:origin x="-5624" y="-120"/>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EF5877-39A2-4941-983D-F06D42F0075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B42A2E9-E2A5-4376-BEB6-173BB8DF07B3}">
      <dgm:prSet phldrT="[Text]"/>
      <dgm:spPr/>
      <dgm:t>
        <a:bodyPr/>
        <a:lstStyle/>
        <a:p>
          <a:r>
            <a:rPr lang="en-US" dirty="0" smtClean="0"/>
            <a:t>Goals and Outcomes of the Symposium</a:t>
          </a:r>
          <a:endParaRPr lang="en-US" dirty="0"/>
        </a:p>
      </dgm:t>
    </dgm:pt>
    <dgm:pt modelId="{1656AFF4-82ED-4DA0-AAB4-DE5540FE5C89}" type="parTrans" cxnId="{EC2552AF-7662-4E07-BD28-89E4553E94CD}">
      <dgm:prSet/>
      <dgm:spPr/>
      <dgm:t>
        <a:bodyPr/>
        <a:lstStyle/>
        <a:p>
          <a:endParaRPr lang="en-US"/>
        </a:p>
      </dgm:t>
    </dgm:pt>
    <dgm:pt modelId="{33CD04D9-D4E8-4AC4-8EED-81FE4EB30E78}" type="sibTrans" cxnId="{EC2552AF-7662-4E07-BD28-89E4553E94CD}">
      <dgm:prSet/>
      <dgm:spPr/>
      <dgm:t>
        <a:bodyPr/>
        <a:lstStyle/>
        <a:p>
          <a:endParaRPr lang="en-US"/>
        </a:p>
      </dgm:t>
    </dgm:pt>
    <dgm:pt modelId="{9F222AF8-0CD1-435F-92EE-0816EA9B3ED0}">
      <dgm:prSet phldrT="[Text]" custT="1"/>
      <dgm:spPr/>
      <dgm:t>
        <a:bodyPr/>
        <a:lstStyle/>
        <a:p>
          <a:r>
            <a:rPr lang="en-US" sz="1400" dirty="0" smtClean="0"/>
            <a:t>Support cross-governmental collaboration</a:t>
          </a:r>
          <a:endParaRPr lang="en-US" sz="1400" dirty="0"/>
        </a:p>
      </dgm:t>
    </dgm:pt>
    <dgm:pt modelId="{CEC5FFDF-2AD7-4423-8E97-C60405F02519}" type="parTrans" cxnId="{F0D11001-29A2-4BB7-9991-B5D181602A29}">
      <dgm:prSet/>
      <dgm:spPr/>
      <dgm:t>
        <a:bodyPr/>
        <a:lstStyle/>
        <a:p>
          <a:endParaRPr lang="en-US"/>
        </a:p>
      </dgm:t>
    </dgm:pt>
    <dgm:pt modelId="{E82AD94A-F866-48F0-ADE3-DFD715C109DC}" type="sibTrans" cxnId="{F0D11001-29A2-4BB7-9991-B5D181602A29}">
      <dgm:prSet/>
      <dgm:spPr/>
      <dgm:t>
        <a:bodyPr/>
        <a:lstStyle/>
        <a:p>
          <a:endParaRPr lang="en-US"/>
        </a:p>
      </dgm:t>
    </dgm:pt>
    <dgm:pt modelId="{EC9B6F3E-F7BB-48D0-A062-7578C9A351BC}">
      <dgm:prSet custT="1"/>
      <dgm:spPr/>
      <dgm:t>
        <a:bodyPr/>
        <a:lstStyle/>
        <a:p>
          <a:r>
            <a:rPr lang="en-US" sz="1400" dirty="0" smtClean="0"/>
            <a:t>Identify and share best practices</a:t>
          </a:r>
          <a:endParaRPr lang="en-US" sz="1400" dirty="0"/>
        </a:p>
      </dgm:t>
    </dgm:pt>
    <dgm:pt modelId="{0A27410C-8FF9-4B9D-802F-EA8F627C1544}" type="parTrans" cxnId="{EB205627-F7F7-4277-8FD7-7AC6D2E3802B}">
      <dgm:prSet/>
      <dgm:spPr/>
      <dgm:t>
        <a:bodyPr/>
        <a:lstStyle/>
        <a:p>
          <a:endParaRPr lang="en-US"/>
        </a:p>
      </dgm:t>
    </dgm:pt>
    <dgm:pt modelId="{89C9DAD4-A4CB-4F37-B2AE-1D969342B017}" type="sibTrans" cxnId="{EB205627-F7F7-4277-8FD7-7AC6D2E3802B}">
      <dgm:prSet/>
      <dgm:spPr/>
      <dgm:t>
        <a:bodyPr/>
        <a:lstStyle/>
        <a:p>
          <a:endParaRPr lang="en-US"/>
        </a:p>
      </dgm:t>
    </dgm:pt>
    <dgm:pt modelId="{8D7031CC-BEC9-442F-9C06-FB79A4EAD2AD}">
      <dgm:prSet custT="1"/>
      <dgm:spPr/>
      <dgm:t>
        <a:bodyPr/>
        <a:lstStyle/>
        <a:p>
          <a:r>
            <a:rPr lang="en-US" sz="1400" dirty="0" smtClean="0"/>
            <a:t>Identify efficiencies and cost-saving opportunities</a:t>
          </a:r>
          <a:endParaRPr lang="en-US" sz="1400" dirty="0"/>
        </a:p>
      </dgm:t>
    </dgm:pt>
    <dgm:pt modelId="{7FCE2F4F-CE50-4BA5-B0E0-244ED62C94E6}" type="parTrans" cxnId="{94E26FB3-1B5C-4623-9138-AFE3F38047FC}">
      <dgm:prSet/>
      <dgm:spPr/>
      <dgm:t>
        <a:bodyPr/>
        <a:lstStyle/>
        <a:p>
          <a:endParaRPr lang="en-US"/>
        </a:p>
      </dgm:t>
    </dgm:pt>
    <dgm:pt modelId="{AE27FA06-D4CE-4483-8759-D5D589E8CF91}" type="sibTrans" cxnId="{94E26FB3-1B5C-4623-9138-AFE3F38047FC}">
      <dgm:prSet/>
      <dgm:spPr/>
      <dgm:t>
        <a:bodyPr/>
        <a:lstStyle/>
        <a:p>
          <a:endParaRPr lang="en-US"/>
        </a:p>
      </dgm:t>
    </dgm:pt>
    <dgm:pt modelId="{1A06FAE2-7224-4C18-B9DF-5097E835BF9E}">
      <dgm:prSet custT="1"/>
      <dgm:spPr/>
      <dgm:t>
        <a:bodyPr/>
        <a:lstStyle/>
        <a:p>
          <a:r>
            <a:rPr lang="en-US" sz="1400" dirty="0" smtClean="0"/>
            <a:t>Discuss solutions to law enforcement's specific set of asset management challenges</a:t>
          </a:r>
          <a:endParaRPr lang="en-US" sz="1400" dirty="0"/>
        </a:p>
      </dgm:t>
    </dgm:pt>
    <dgm:pt modelId="{AFC6B879-F1A0-41DC-8E87-A42ABA68AC0E}" type="parTrans" cxnId="{F82C2412-2688-4368-A5CB-0EA1F6C916ED}">
      <dgm:prSet/>
      <dgm:spPr/>
      <dgm:t>
        <a:bodyPr/>
        <a:lstStyle/>
        <a:p>
          <a:endParaRPr lang="en-US"/>
        </a:p>
      </dgm:t>
    </dgm:pt>
    <dgm:pt modelId="{95911209-1B39-4E35-AF12-A0BF4EC87F74}" type="sibTrans" cxnId="{F82C2412-2688-4368-A5CB-0EA1F6C916ED}">
      <dgm:prSet/>
      <dgm:spPr/>
      <dgm:t>
        <a:bodyPr/>
        <a:lstStyle/>
        <a:p>
          <a:endParaRPr lang="en-US"/>
        </a:p>
      </dgm:t>
    </dgm:pt>
    <dgm:pt modelId="{827F6EDA-1340-499D-AD2E-D1EC6F1B988A}" type="pres">
      <dgm:prSet presAssocID="{EDEF5877-39A2-4941-983D-F06D42F00758}" presName="linear" presStyleCnt="0">
        <dgm:presLayoutVars>
          <dgm:dir/>
          <dgm:animLvl val="lvl"/>
          <dgm:resizeHandles val="exact"/>
        </dgm:presLayoutVars>
      </dgm:prSet>
      <dgm:spPr/>
      <dgm:t>
        <a:bodyPr/>
        <a:lstStyle/>
        <a:p>
          <a:endParaRPr lang="en-US"/>
        </a:p>
      </dgm:t>
    </dgm:pt>
    <dgm:pt modelId="{52D6729B-190A-42FE-B036-7941F94FB5A2}" type="pres">
      <dgm:prSet presAssocID="{DB42A2E9-E2A5-4376-BEB6-173BB8DF07B3}" presName="parentLin" presStyleCnt="0"/>
      <dgm:spPr/>
    </dgm:pt>
    <dgm:pt modelId="{687257D9-253B-480F-9389-8B232AF205E8}" type="pres">
      <dgm:prSet presAssocID="{DB42A2E9-E2A5-4376-BEB6-173BB8DF07B3}" presName="parentLeftMargin" presStyleLbl="node1" presStyleIdx="0" presStyleCnt="1"/>
      <dgm:spPr/>
      <dgm:t>
        <a:bodyPr/>
        <a:lstStyle/>
        <a:p>
          <a:endParaRPr lang="en-US"/>
        </a:p>
      </dgm:t>
    </dgm:pt>
    <dgm:pt modelId="{F789CF79-A28E-4D1D-8035-2B71AF8DAC27}" type="pres">
      <dgm:prSet presAssocID="{DB42A2E9-E2A5-4376-BEB6-173BB8DF07B3}" presName="parentText" presStyleLbl="node1" presStyleIdx="0" presStyleCnt="1">
        <dgm:presLayoutVars>
          <dgm:chMax val="0"/>
          <dgm:bulletEnabled val="1"/>
        </dgm:presLayoutVars>
      </dgm:prSet>
      <dgm:spPr/>
      <dgm:t>
        <a:bodyPr/>
        <a:lstStyle/>
        <a:p>
          <a:endParaRPr lang="en-US"/>
        </a:p>
      </dgm:t>
    </dgm:pt>
    <dgm:pt modelId="{44FF6018-7EEE-4756-B1E4-7B73C48736EA}" type="pres">
      <dgm:prSet presAssocID="{DB42A2E9-E2A5-4376-BEB6-173BB8DF07B3}" presName="negativeSpace" presStyleCnt="0"/>
      <dgm:spPr/>
    </dgm:pt>
    <dgm:pt modelId="{5844A13D-425F-4FD9-A1CE-2B706C5AD5AF}" type="pres">
      <dgm:prSet presAssocID="{DB42A2E9-E2A5-4376-BEB6-173BB8DF07B3}" presName="childText" presStyleLbl="conFgAcc1" presStyleIdx="0" presStyleCnt="1" custLinFactNeighborY="-12088">
        <dgm:presLayoutVars>
          <dgm:bulletEnabled val="1"/>
        </dgm:presLayoutVars>
      </dgm:prSet>
      <dgm:spPr/>
      <dgm:t>
        <a:bodyPr/>
        <a:lstStyle/>
        <a:p>
          <a:endParaRPr lang="en-US"/>
        </a:p>
      </dgm:t>
    </dgm:pt>
  </dgm:ptLst>
  <dgm:cxnLst>
    <dgm:cxn modelId="{42A8D0FA-2B06-4FBA-B070-2EBDD6C5DABC}" type="presOf" srcId="{9F222AF8-0CD1-435F-92EE-0816EA9B3ED0}" destId="{5844A13D-425F-4FD9-A1CE-2B706C5AD5AF}" srcOrd="0" destOrd="0" presId="urn:microsoft.com/office/officeart/2005/8/layout/list1"/>
    <dgm:cxn modelId="{EB205627-F7F7-4277-8FD7-7AC6D2E3802B}" srcId="{DB42A2E9-E2A5-4376-BEB6-173BB8DF07B3}" destId="{EC9B6F3E-F7BB-48D0-A062-7578C9A351BC}" srcOrd="1" destOrd="0" parTransId="{0A27410C-8FF9-4B9D-802F-EA8F627C1544}" sibTransId="{89C9DAD4-A4CB-4F37-B2AE-1D969342B017}"/>
    <dgm:cxn modelId="{5A67F031-2036-497C-9892-9F2401AAE656}" type="presOf" srcId="{EC9B6F3E-F7BB-48D0-A062-7578C9A351BC}" destId="{5844A13D-425F-4FD9-A1CE-2B706C5AD5AF}" srcOrd="0" destOrd="1" presId="urn:microsoft.com/office/officeart/2005/8/layout/list1"/>
    <dgm:cxn modelId="{2AC6E625-BD53-4793-B391-A5E3030745A5}" type="presOf" srcId="{DB42A2E9-E2A5-4376-BEB6-173BB8DF07B3}" destId="{F789CF79-A28E-4D1D-8035-2B71AF8DAC27}" srcOrd="1" destOrd="0" presId="urn:microsoft.com/office/officeart/2005/8/layout/list1"/>
    <dgm:cxn modelId="{F82C2412-2688-4368-A5CB-0EA1F6C916ED}" srcId="{DB42A2E9-E2A5-4376-BEB6-173BB8DF07B3}" destId="{1A06FAE2-7224-4C18-B9DF-5097E835BF9E}" srcOrd="3" destOrd="0" parTransId="{AFC6B879-F1A0-41DC-8E87-A42ABA68AC0E}" sibTransId="{95911209-1B39-4E35-AF12-A0BF4EC87F74}"/>
    <dgm:cxn modelId="{5574EF01-1D41-4644-A8AD-36ACCAE5A61A}" type="presOf" srcId="{EDEF5877-39A2-4941-983D-F06D42F00758}" destId="{827F6EDA-1340-499D-AD2E-D1EC6F1B988A}" srcOrd="0" destOrd="0" presId="urn:microsoft.com/office/officeart/2005/8/layout/list1"/>
    <dgm:cxn modelId="{BEF5B8CA-D484-4091-BB69-4D1BFD4540FC}" type="presOf" srcId="{8D7031CC-BEC9-442F-9C06-FB79A4EAD2AD}" destId="{5844A13D-425F-4FD9-A1CE-2B706C5AD5AF}" srcOrd="0" destOrd="2" presId="urn:microsoft.com/office/officeart/2005/8/layout/list1"/>
    <dgm:cxn modelId="{D4BB05CA-D529-40E7-B6A8-20D3A57079B7}" type="presOf" srcId="{DB42A2E9-E2A5-4376-BEB6-173BB8DF07B3}" destId="{687257D9-253B-480F-9389-8B232AF205E8}" srcOrd="0" destOrd="0" presId="urn:microsoft.com/office/officeart/2005/8/layout/list1"/>
    <dgm:cxn modelId="{EC2552AF-7662-4E07-BD28-89E4553E94CD}" srcId="{EDEF5877-39A2-4941-983D-F06D42F00758}" destId="{DB42A2E9-E2A5-4376-BEB6-173BB8DF07B3}" srcOrd="0" destOrd="0" parTransId="{1656AFF4-82ED-4DA0-AAB4-DE5540FE5C89}" sibTransId="{33CD04D9-D4E8-4AC4-8EED-81FE4EB30E78}"/>
    <dgm:cxn modelId="{30964E2E-5313-4478-BE68-6C1B0A48B943}" type="presOf" srcId="{1A06FAE2-7224-4C18-B9DF-5097E835BF9E}" destId="{5844A13D-425F-4FD9-A1CE-2B706C5AD5AF}" srcOrd="0" destOrd="3" presId="urn:microsoft.com/office/officeart/2005/8/layout/list1"/>
    <dgm:cxn modelId="{94E26FB3-1B5C-4623-9138-AFE3F38047FC}" srcId="{DB42A2E9-E2A5-4376-BEB6-173BB8DF07B3}" destId="{8D7031CC-BEC9-442F-9C06-FB79A4EAD2AD}" srcOrd="2" destOrd="0" parTransId="{7FCE2F4F-CE50-4BA5-B0E0-244ED62C94E6}" sibTransId="{AE27FA06-D4CE-4483-8759-D5D589E8CF91}"/>
    <dgm:cxn modelId="{F0D11001-29A2-4BB7-9991-B5D181602A29}" srcId="{DB42A2E9-E2A5-4376-BEB6-173BB8DF07B3}" destId="{9F222AF8-0CD1-435F-92EE-0816EA9B3ED0}" srcOrd="0" destOrd="0" parTransId="{CEC5FFDF-2AD7-4423-8E97-C60405F02519}" sibTransId="{E82AD94A-F866-48F0-ADE3-DFD715C109DC}"/>
    <dgm:cxn modelId="{050A7899-A98A-476A-9141-AEF261F7D576}" type="presParOf" srcId="{827F6EDA-1340-499D-AD2E-D1EC6F1B988A}" destId="{52D6729B-190A-42FE-B036-7941F94FB5A2}" srcOrd="0" destOrd="0" presId="urn:microsoft.com/office/officeart/2005/8/layout/list1"/>
    <dgm:cxn modelId="{F7B96CD8-D4F1-4645-81C8-AC27CD8B468E}" type="presParOf" srcId="{52D6729B-190A-42FE-B036-7941F94FB5A2}" destId="{687257D9-253B-480F-9389-8B232AF205E8}" srcOrd="0" destOrd="0" presId="urn:microsoft.com/office/officeart/2005/8/layout/list1"/>
    <dgm:cxn modelId="{22BDF73A-23DF-4EE1-9E63-AA46BF5D674C}" type="presParOf" srcId="{52D6729B-190A-42FE-B036-7941F94FB5A2}" destId="{F789CF79-A28E-4D1D-8035-2B71AF8DAC27}" srcOrd="1" destOrd="0" presId="urn:microsoft.com/office/officeart/2005/8/layout/list1"/>
    <dgm:cxn modelId="{BEB8DCE8-8286-4A8F-8370-FF4F54F5501A}" type="presParOf" srcId="{827F6EDA-1340-499D-AD2E-D1EC6F1B988A}" destId="{44FF6018-7EEE-4756-B1E4-7B73C48736EA}" srcOrd="1" destOrd="0" presId="urn:microsoft.com/office/officeart/2005/8/layout/list1"/>
    <dgm:cxn modelId="{1DA39D64-A89F-4E47-AB60-9A080DE94A38}" type="presParOf" srcId="{827F6EDA-1340-499D-AD2E-D1EC6F1B988A}" destId="{5844A13D-425F-4FD9-A1CE-2B706C5AD5A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4A13D-425F-4FD9-A1CE-2B706C5AD5AF}">
      <dsp:nvSpPr>
        <dsp:cNvPr id="0" name=""/>
        <dsp:cNvSpPr/>
      </dsp:nvSpPr>
      <dsp:spPr>
        <a:xfrm>
          <a:off x="0" y="983650"/>
          <a:ext cx="3773602" cy="2094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873" tIns="395732" rIns="29287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Support cross-governmental collaboration</a:t>
          </a:r>
          <a:endParaRPr lang="en-US" sz="1400" kern="1200" dirty="0"/>
        </a:p>
        <a:p>
          <a:pPr marL="114300" lvl="1" indent="-114300" algn="l" defTabSz="622300">
            <a:lnSpc>
              <a:spcPct val="90000"/>
            </a:lnSpc>
            <a:spcBef>
              <a:spcPct val="0"/>
            </a:spcBef>
            <a:spcAft>
              <a:spcPct val="15000"/>
            </a:spcAft>
            <a:buChar char="••"/>
          </a:pPr>
          <a:r>
            <a:rPr lang="en-US" sz="1400" kern="1200" dirty="0" smtClean="0"/>
            <a:t>Identify and share best practices</a:t>
          </a:r>
          <a:endParaRPr lang="en-US" sz="1400" kern="1200" dirty="0"/>
        </a:p>
        <a:p>
          <a:pPr marL="114300" lvl="1" indent="-114300" algn="l" defTabSz="622300">
            <a:lnSpc>
              <a:spcPct val="90000"/>
            </a:lnSpc>
            <a:spcBef>
              <a:spcPct val="0"/>
            </a:spcBef>
            <a:spcAft>
              <a:spcPct val="15000"/>
            </a:spcAft>
            <a:buChar char="••"/>
          </a:pPr>
          <a:r>
            <a:rPr lang="en-US" sz="1400" kern="1200" dirty="0" smtClean="0"/>
            <a:t>Identify efficiencies and cost-saving opportunities</a:t>
          </a:r>
          <a:endParaRPr lang="en-US" sz="1400" kern="1200" dirty="0"/>
        </a:p>
        <a:p>
          <a:pPr marL="114300" lvl="1" indent="-114300" algn="l" defTabSz="622300">
            <a:lnSpc>
              <a:spcPct val="90000"/>
            </a:lnSpc>
            <a:spcBef>
              <a:spcPct val="0"/>
            </a:spcBef>
            <a:spcAft>
              <a:spcPct val="15000"/>
            </a:spcAft>
            <a:buChar char="••"/>
          </a:pPr>
          <a:r>
            <a:rPr lang="en-US" sz="1400" kern="1200" dirty="0" smtClean="0"/>
            <a:t>Discuss solutions to law enforcement's specific set of asset management challenges</a:t>
          </a:r>
          <a:endParaRPr lang="en-US" sz="1400" kern="1200" dirty="0"/>
        </a:p>
      </dsp:txBody>
      <dsp:txXfrm>
        <a:off x="0" y="983650"/>
        <a:ext cx="3773602" cy="2094750"/>
      </dsp:txXfrm>
    </dsp:sp>
    <dsp:sp modelId="{F789CF79-A28E-4D1D-8035-2B71AF8DAC27}">
      <dsp:nvSpPr>
        <dsp:cNvPr id="0" name=""/>
        <dsp:cNvSpPr/>
      </dsp:nvSpPr>
      <dsp:spPr>
        <a:xfrm>
          <a:off x="188680" y="737110"/>
          <a:ext cx="2641521"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843" tIns="0" rIns="99843" bIns="0" numCol="1" spcCol="1270" anchor="ctr" anchorCtr="0">
          <a:noAutofit/>
        </a:bodyPr>
        <a:lstStyle/>
        <a:p>
          <a:pPr lvl="0" algn="l" defTabSz="844550">
            <a:lnSpc>
              <a:spcPct val="90000"/>
            </a:lnSpc>
            <a:spcBef>
              <a:spcPct val="0"/>
            </a:spcBef>
            <a:spcAft>
              <a:spcPct val="35000"/>
            </a:spcAft>
          </a:pPr>
          <a:r>
            <a:rPr lang="en-US" sz="1900" kern="1200" dirty="0" smtClean="0"/>
            <a:t>Goals and Outcomes of the Symposium</a:t>
          </a:r>
          <a:endParaRPr lang="en-US" sz="1900" kern="1200" dirty="0"/>
        </a:p>
      </dsp:txBody>
      <dsp:txXfrm>
        <a:off x="216060" y="764490"/>
        <a:ext cx="2586761"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BFD0ED4-3F2C-A44D-BF2A-70F28B4760E9}" type="datetimeFigureOut">
              <a:rPr lang="en-US" smtClean="0"/>
              <a:pPr/>
              <a:t>12/1/2019</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AE6F2F5-76EA-6D4D-B2FB-9859484A5658}" type="slidenum">
              <a:rPr lang="en-US" smtClean="0"/>
              <a:pPr/>
              <a:t>‹#›</a:t>
            </a:fld>
            <a:endParaRPr lang="en-US" dirty="0"/>
          </a:p>
        </p:txBody>
      </p:sp>
    </p:spTree>
    <p:extLst>
      <p:ext uri="{BB962C8B-B14F-4D97-AF65-F5344CB8AC3E}">
        <p14:creationId xmlns:p14="http://schemas.microsoft.com/office/powerpoint/2010/main" val="14577841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0E53BD-8CD6-F647-884B-5A78FF9E62EE}" type="datetimeFigureOut">
              <a:rPr lang="en-US" smtClean="0"/>
              <a:pPr/>
              <a:t>12/1/2019</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7B8929E-C352-7849-9DF7-6A0F55DB2C3C}" type="slidenum">
              <a:rPr lang="en-US" smtClean="0"/>
              <a:pPr/>
              <a:t>‹#›</a:t>
            </a:fld>
            <a:endParaRPr lang="en-US" dirty="0"/>
          </a:p>
        </p:txBody>
      </p:sp>
    </p:spTree>
    <p:extLst>
      <p:ext uri="{BB962C8B-B14F-4D97-AF65-F5344CB8AC3E}">
        <p14:creationId xmlns:p14="http://schemas.microsoft.com/office/powerpoint/2010/main" val="41273182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8929E-C352-7849-9DF7-6A0F55DB2C3C}" type="slidenum">
              <a:rPr lang="en-US" smtClean="0"/>
              <a:pPr/>
              <a:t>1</a:t>
            </a:fld>
            <a:endParaRPr lang="en-US" dirty="0"/>
          </a:p>
        </p:txBody>
      </p:sp>
    </p:spTree>
    <p:extLst>
      <p:ext uri="{BB962C8B-B14F-4D97-AF65-F5344CB8AC3E}">
        <p14:creationId xmlns:p14="http://schemas.microsoft.com/office/powerpoint/2010/main" val="361333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8929E-C352-7849-9DF7-6A0F55DB2C3C}" type="slidenum">
              <a:rPr lang="en-US" smtClean="0"/>
              <a:pPr/>
              <a:t>7</a:t>
            </a:fld>
            <a:endParaRPr lang="en-US" dirty="0"/>
          </a:p>
        </p:txBody>
      </p:sp>
    </p:spTree>
    <p:extLst>
      <p:ext uri="{BB962C8B-B14F-4D97-AF65-F5344CB8AC3E}">
        <p14:creationId xmlns:p14="http://schemas.microsoft.com/office/powerpoint/2010/main" val="3254554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8929E-C352-7849-9DF7-6A0F55DB2C3C}" type="slidenum">
              <a:rPr lang="en-US" smtClean="0"/>
              <a:pPr/>
              <a:t>8</a:t>
            </a:fld>
            <a:endParaRPr lang="en-US" dirty="0"/>
          </a:p>
        </p:txBody>
      </p:sp>
    </p:spTree>
    <p:extLst>
      <p:ext uri="{BB962C8B-B14F-4D97-AF65-F5344CB8AC3E}">
        <p14:creationId xmlns:p14="http://schemas.microsoft.com/office/powerpoint/2010/main" val="1387644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mailto:person1@us.gt.com"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mailto:person3@us.gt.com" TargetMode="External"/><Relationship Id="rId4" Type="http://schemas.openxmlformats.org/officeDocument/2006/relationships/hyperlink" Target="mailto:person2@us.gt.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7216" y="648852"/>
            <a:ext cx="6449568" cy="2206860"/>
          </a:xfrm>
          <a:prstGeom prst="rect">
            <a:avLst/>
          </a:prstGeom>
        </p:spPr>
      </p:pic>
      <p:sp>
        <p:nvSpPr>
          <p:cNvPr id="2" name="Title 1"/>
          <p:cNvSpPr>
            <a:spLocks noGrp="1"/>
          </p:cNvSpPr>
          <p:nvPr>
            <p:ph type="ctrTitle"/>
          </p:nvPr>
        </p:nvSpPr>
        <p:spPr>
          <a:xfrm>
            <a:off x="438152" y="2948760"/>
            <a:ext cx="8323847" cy="517438"/>
          </a:xfrm>
        </p:spPr>
        <p:txBody>
          <a:bodyPr anchor="b">
            <a:normAutofit/>
          </a:bodyPr>
          <a:lstStyle>
            <a:lvl1pPr algn="ctr">
              <a:defRPr sz="2625" b="0">
                <a:solidFill>
                  <a:srgbClr val="492675"/>
                </a:solidFill>
                <a:latin typeface="GT Walsheim Bold" panose="02000503040000020003" pitchFamily="50" charset="0"/>
                <a:cs typeface="Arial" panose="020B0604020202020204" pitchFamily="34" charset="0"/>
              </a:defRPr>
            </a:lvl1pPr>
          </a:lstStyle>
          <a:p>
            <a:r>
              <a:rPr lang="en-US"/>
              <a:t>Click to edit Master title style</a:t>
            </a:r>
            <a:endParaRPr lang="en-US" dirty="0"/>
          </a:p>
        </p:txBody>
      </p:sp>
      <p:cxnSp>
        <p:nvCxnSpPr>
          <p:cNvPr id="9" name="Straight Connector 8"/>
          <p:cNvCxnSpPr/>
          <p:nvPr userDrawn="1"/>
        </p:nvCxnSpPr>
        <p:spPr>
          <a:xfrm>
            <a:off x="1143000" y="2880525"/>
            <a:ext cx="6858000" cy="0"/>
          </a:xfrm>
          <a:prstGeom prst="line">
            <a:avLst/>
          </a:prstGeom>
          <a:ln w="41275">
            <a:solidFill>
              <a:srgbClr val="492675"/>
            </a:solidFill>
          </a:ln>
        </p:spPr>
        <p:style>
          <a:lnRef idx="1">
            <a:schemeClr val="accent5"/>
          </a:lnRef>
          <a:fillRef idx="0">
            <a:schemeClr val="accent5"/>
          </a:fillRef>
          <a:effectRef idx="0">
            <a:schemeClr val="accent5"/>
          </a:effectRef>
          <a:fontRef idx="minor">
            <a:schemeClr val="tx1"/>
          </a:fontRef>
        </p:style>
      </p:cxnSp>
      <p:sp>
        <p:nvSpPr>
          <p:cNvPr id="11" name="Subtitle 2"/>
          <p:cNvSpPr>
            <a:spLocks noGrp="1"/>
          </p:cNvSpPr>
          <p:nvPr>
            <p:ph type="subTitle" idx="1" hasCustomPrompt="1"/>
          </p:nvPr>
        </p:nvSpPr>
        <p:spPr>
          <a:xfrm>
            <a:off x="438152" y="3466198"/>
            <a:ext cx="8323847" cy="465820"/>
          </a:xfrm>
        </p:spPr>
        <p:txBody>
          <a:bodyPr/>
          <a:lstStyle>
            <a:lvl1pPr marL="0" indent="0" algn="ctr">
              <a:buNone/>
              <a:defRPr sz="1800">
                <a:solidFill>
                  <a:schemeClr val="accent1"/>
                </a:solidFill>
                <a:latin typeface="GT Walsheim Bold" panose="02000503040000020003" pitchFamily="50"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 </a:t>
            </a:r>
          </a:p>
        </p:txBody>
      </p:sp>
      <p:sp>
        <p:nvSpPr>
          <p:cNvPr id="14" name="Date Placeholder 3"/>
          <p:cNvSpPr>
            <a:spLocks noGrp="1"/>
          </p:cNvSpPr>
          <p:nvPr>
            <p:ph type="dt" sz="half" idx="10"/>
          </p:nvPr>
        </p:nvSpPr>
        <p:spPr>
          <a:xfrm>
            <a:off x="438150" y="4936332"/>
            <a:ext cx="2057400" cy="207169"/>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endParaRPr lang="en-US" dirty="0"/>
          </a:p>
        </p:txBody>
      </p:sp>
      <p:sp>
        <p:nvSpPr>
          <p:cNvPr id="15" name="Slide Number Placeholder 5"/>
          <p:cNvSpPr>
            <a:spLocks noGrp="1"/>
          </p:cNvSpPr>
          <p:nvPr>
            <p:ph type="sldNum" sz="quarter" idx="12"/>
          </p:nvPr>
        </p:nvSpPr>
        <p:spPr>
          <a:xfrm>
            <a:off x="6704597" y="4936332"/>
            <a:ext cx="2057400" cy="207169"/>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fld id="{C16FD9C2-C2A3-4DCE-AA17-220E9B548E9F}" type="slidenum">
              <a:rPr lang="en-US" smtClean="0"/>
              <a:pPr/>
              <a:t>‹#›</a:t>
            </a:fld>
            <a:endParaRPr lang="en-US" dirty="0"/>
          </a:p>
        </p:txBody>
      </p:sp>
    </p:spTree>
    <p:extLst>
      <p:ext uri="{BB962C8B-B14F-4D97-AF65-F5344CB8AC3E}">
        <p14:creationId xmlns:p14="http://schemas.microsoft.com/office/powerpoint/2010/main" val="1113996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38150" y="4936332"/>
            <a:ext cx="2057400" cy="207169"/>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endParaRPr lang="en-US" dirty="0"/>
          </a:p>
        </p:txBody>
      </p:sp>
      <p:sp>
        <p:nvSpPr>
          <p:cNvPr id="6" name="Slide Number Placeholder 5"/>
          <p:cNvSpPr>
            <a:spLocks noGrp="1"/>
          </p:cNvSpPr>
          <p:nvPr>
            <p:ph type="sldNum" sz="quarter" idx="12"/>
          </p:nvPr>
        </p:nvSpPr>
        <p:spPr>
          <a:xfrm>
            <a:off x="6704597" y="4936332"/>
            <a:ext cx="2057400" cy="207169"/>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fld id="{C16FD9C2-C2A3-4DCE-AA17-220E9B548E9F}" type="slidenum">
              <a:rPr lang="en-US" smtClean="0"/>
              <a:pPr/>
              <a:t>‹#›</a:t>
            </a:fld>
            <a:endParaRPr lang="en-US" dirty="0"/>
          </a:p>
        </p:txBody>
      </p:sp>
    </p:spTree>
    <p:extLst>
      <p:ext uri="{BB962C8B-B14F-4D97-AF65-F5344CB8AC3E}">
        <p14:creationId xmlns:p14="http://schemas.microsoft.com/office/powerpoint/2010/main" val="2859857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677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22" name="Text Placeholder 21"/>
          <p:cNvSpPr>
            <a:spLocks noGrp="1"/>
          </p:cNvSpPr>
          <p:nvPr>
            <p:ph type="body" sz="quarter" idx="10" hasCustomPrompt="1"/>
          </p:nvPr>
        </p:nvSpPr>
        <p:spPr>
          <a:xfrm>
            <a:off x="473086" y="3220607"/>
            <a:ext cx="3728211" cy="308204"/>
          </a:xfrm>
          <a:prstGeom prst="rect">
            <a:avLst/>
          </a:prstGeom>
        </p:spPr>
        <p:txBody>
          <a:bodyPr vert="horz" lIns="0"/>
          <a:lstStyle>
            <a:lvl1pPr marL="0" indent="0">
              <a:buNone/>
              <a:defRPr sz="2000" b="1">
                <a:solidFill>
                  <a:srgbClr val="00A7B5"/>
                </a:solidFill>
              </a:defRPr>
            </a:lvl1pPr>
          </a:lstStyle>
          <a:p>
            <a:pPr lvl="0"/>
            <a:r>
              <a:rPr lang="en-US" dirty="0"/>
              <a:t>Click to add name</a:t>
            </a:r>
          </a:p>
        </p:txBody>
      </p:sp>
      <p:sp>
        <p:nvSpPr>
          <p:cNvPr id="23" name="Text Placeholder 21"/>
          <p:cNvSpPr>
            <a:spLocks noGrp="1"/>
          </p:cNvSpPr>
          <p:nvPr>
            <p:ph type="body" sz="quarter" idx="11" hasCustomPrompt="1"/>
          </p:nvPr>
        </p:nvSpPr>
        <p:spPr>
          <a:xfrm>
            <a:off x="473086" y="3602603"/>
            <a:ext cx="3728211" cy="308204"/>
          </a:xfrm>
          <a:prstGeom prst="rect">
            <a:avLst/>
          </a:prstGeom>
        </p:spPr>
        <p:txBody>
          <a:bodyPr vert="horz" lIns="0"/>
          <a:lstStyle>
            <a:lvl1pPr marL="0" indent="0">
              <a:buNone/>
              <a:defRPr sz="1800" baseline="0">
                <a:solidFill>
                  <a:srgbClr val="00A7B5"/>
                </a:solidFill>
              </a:defRPr>
            </a:lvl1pPr>
          </a:lstStyle>
          <a:p>
            <a:pPr lvl="0"/>
            <a:r>
              <a:rPr lang="en-US" dirty="0"/>
              <a:t>Click to add position or firm</a:t>
            </a:r>
          </a:p>
        </p:txBody>
      </p:sp>
      <p:sp>
        <p:nvSpPr>
          <p:cNvPr id="10" name="Picture Placeholder 2"/>
          <p:cNvSpPr>
            <a:spLocks noGrp="1"/>
          </p:cNvSpPr>
          <p:nvPr>
            <p:ph type="pic" idx="1" hasCustomPrompt="1"/>
          </p:nvPr>
        </p:nvSpPr>
        <p:spPr>
          <a:xfrm>
            <a:off x="4648200" y="0"/>
            <a:ext cx="4495799" cy="5143500"/>
          </a:xfrm>
          <a:prstGeom prst="rect">
            <a:avLst/>
          </a:prstGeom>
        </p:spPr>
        <p:txBody>
          <a:bodyPr tIns="720000"/>
          <a:lstStyle>
            <a:lvl1pPr marL="0" indent="0">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2" name="Rectangle 1"/>
          <p:cNvSpPr/>
          <p:nvPr userDrawn="1"/>
        </p:nvSpPr>
        <p:spPr>
          <a:xfrm>
            <a:off x="9220200" y="0"/>
            <a:ext cx="1466850" cy="5143500"/>
          </a:xfrm>
          <a:prstGeom prst="rect">
            <a:avLst/>
          </a:prstGeom>
          <a:solidFill>
            <a:srgbClr val="C8BEA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To insert </a:t>
            </a:r>
            <a:r>
              <a:rPr lang="en-GB" sz="1400" baseline="0" dirty="0"/>
              <a:t>image into frame click on the image frame and select image.</a:t>
            </a:r>
          </a:p>
          <a:p>
            <a:pPr algn="ctr"/>
            <a:r>
              <a:rPr lang="en-GB" sz="1400" baseline="0" dirty="0"/>
              <a:t>To scale , crop and move the image, right click and choose the crop tool. You can now scale and move the image to the desired position.</a:t>
            </a:r>
            <a:endParaRPr lang="en-GB" sz="1400" dirty="0"/>
          </a:p>
        </p:txBody>
      </p:sp>
      <p:sp>
        <p:nvSpPr>
          <p:cNvPr id="7" name="Text Placeholder 3"/>
          <p:cNvSpPr>
            <a:spLocks noGrp="1"/>
          </p:cNvSpPr>
          <p:nvPr>
            <p:ph type="body" sz="quarter" idx="13" hasCustomPrompt="1"/>
          </p:nvPr>
        </p:nvSpPr>
        <p:spPr>
          <a:xfrm>
            <a:off x="473087" y="1452033"/>
            <a:ext cx="3728210" cy="1422716"/>
          </a:xfrm>
          <a:prstGeom prst="rect">
            <a:avLst/>
          </a:prstGeom>
        </p:spPr>
        <p:txBody>
          <a:bodyPr vert="horz" lIns="0" tIns="0" rIns="0" bIns="0"/>
          <a:lstStyle>
            <a:lvl1pPr marL="0" indent="0">
              <a:lnSpc>
                <a:spcPts val="4000"/>
              </a:lnSpc>
              <a:spcBef>
                <a:spcPts val="0"/>
              </a:spcBef>
              <a:buNone/>
              <a:defRPr sz="3000" b="1">
                <a:solidFill>
                  <a:srgbClr val="4F2D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here to add </a:t>
            </a:r>
            <a:br>
              <a:rPr lang="en-US" dirty="0"/>
            </a:br>
            <a:r>
              <a:rPr lang="en-US" dirty="0"/>
              <a:t>title on this slide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524" y="457200"/>
            <a:ext cx="1845421" cy="343537"/>
          </a:xfrm>
          <a:prstGeom prst="rect">
            <a:avLst/>
          </a:prstGeom>
        </p:spPr>
      </p:pic>
    </p:spTree>
    <p:extLst>
      <p:ext uri="{BB962C8B-B14F-4D97-AF65-F5344CB8AC3E}">
        <p14:creationId xmlns:p14="http://schemas.microsoft.com/office/powerpoint/2010/main" val="40575999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urved photo">
    <p:spTree>
      <p:nvGrpSpPr>
        <p:cNvPr id="1" name=""/>
        <p:cNvGrpSpPr/>
        <p:nvPr/>
      </p:nvGrpSpPr>
      <p:grpSpPr>
        <a:xfrm>
          <a:off x="0" y="0"/>
          <a:ext cx="0" cy="0"/>
          <a:chOff x="0" y="0"/>
          <a:chExt cx="0" cy="0"/>
        </a:xfrm>
      </p:grpSpPr>
      <p:sp>
        <p:nvSpPr>
          <p:cNvPr id="15" name="Picture Placeholder 14"/>
          <p:cNvSpPr>
            <a:spLocks noGrp="1"/>
          </p:cNvSpPr>
          <p:nvPr>
            <p:ph type="pic" sz="quarter" idx="12" hasCustomPrompt="1"/>
          </p:nvPr>
        </p:nvSpPr>
        <p:spPr>
          <a:xfrm>
            <a:off x="4495800" y="1152524"/>
            <a:ext cx="4667739" cy="4005751"/>
          </a:xfrm>
          <a:custGeom>
            <a:avLst/>
            <a:gdLst>
              <a:gd name="connsiteX0" fmla="*/ 0 w 5751512"/>
              <a:gd name="connsiteY0" fmla="*/ 0 h 3946525"/>
              <a:gd name="connsiteX1" fmla="*/ 5751512 w 5751512"/>
              <a:gd name="connsiteY1" fmla="*/ 0 h 3946525"/>
              <a:gd name="connsiteX2" fmla="*/ 5751512 w 5751512"/>
              <a:gd name="connsiteY2" fmla="*/ 3946525 h 3946525"/>
              <a:gd name="connsiteX3" fmla="*/ 0 w 5751512"/>
              <a:gd name="connsiteY3" fmla="*/ 3946525 h 3946525"/>
              <a:gd name="connsiteX4" fmla="*/ 0 w 5751512"/>
              <a:gd name="connsiteY4" fmla="*/ 0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185476 w 5898059"/>
              <a:gd name="connsiteY0" fmla="*/ 145143 h 3946525"/>
              <a:gd name="connsiteX1" fmla="*/ 5898059 w 5898059"/>
              <a:gd name="connsiteY1" fmla="*/ 0 h 3946525"/>
              <a:gd name="connsiteX2" fmla="*/ 5898059 w 5898059"/>
              <a:gd name="connsiteY2" fmla="*/ 3946525 h 3946525"/>
              <a:gd name="connsiteX3" fmla="*/ 146547 w 5898059"/>
              <a:gd name="connsiteY3" fmla="*/ 3946525 h 3946525"/>
              <a:gd name="connsiteX4" fmla="*/ 3185476 w 5898059"/>
              <a:gd name="connsiteY4" fmla="*/ 145143 h 3946525"/>
              <a:gd name="connsiteX0" fmla="*/ 4670912 w 5779285"/>
              <a:gd name="connsiteY0" fmla="*/ 53092 h 3946525"/>
              <a:gd name="connsiteX1" fmla="*/ 5779285 w 5779285"/>
              <a:gd name="connsiteY1" fmla="*/ 0 h 3946525"/>
              <a:gd name="connsiteX2" fmla="*/ 5779285 w 5779285"/>
              <a:gd name="connsiteY2" fmla="*/ 3946525 h 3946525"/>
              <a:gd name="connsiteX3" fmla="*/ 27773 w 5779285"/>
              <a:gd name="connsiteY3" fmla="*/ 3946525 h 3946525"/>
              <a:gd name="connsiteX4" fmla="*/ 4670912 w 5779285"/>
              <a:gd name="connsiteY4" fmla="*/ 53092 h 3946525"/>
              <a:gd name="connsiteX0" fmla="*/ 4661785 w 5770158"/>
              <a:gd name="connsiteY0" fmla="*/ 53092 h 3946525"/>
              <a:gd name="connsiteX1" fmla="*/ 5770158 w 5770158"/>
              <a:gd name="connsiteY1" fmla="*/ 0 h 3946525"/>
              <a:gd name="connsiteX2" fmla="*/ 5770158 w 5770158"/>
              <a:gd name="connsiteY2" fmla="*/ 3946525 h 3946525"/>
              <a:gd name="connsiteX3" fmla="*/ 18646 w 5770158"/>
              <a:gd name="connsiteY3" fmla="*/ 3946525 h 3946525"/>
              <a:gd name="connsiteX4" fmla="*/ 4661785 w 5770158"/>
              <a:gd name="connsiteY4" fmla="*/ 53092 h 3946525"/>
              <a:gd name="connsiteX0" fmla="*/ 4357352 w 5465725"/>
              <a:gd name="connsiteY0" fmla="*/ 53092 h 3946525"/>
              <a:gd name="connsiteX1" fmla="*/ 5465725 w 5465725"/>
              <a:gd name="connsiteY1" fmla="*/ 0 h 3946525"/>
              <a:gd name="connsiteX2" fmla="*/ 5465725 w 5465725"/>
              <a:gd name="connsiteY2" fmla="*/ 3946525 h 3946525"/>
              <a:gd name="connsiteX3" fmla="*/ 21686 w 5465725"/>
              <a:gd name="connsiteY3" fmla="*/ 3936297 h 3946525"/>
              <a:gd name="connsiteX4" fmla="*/ 4357352 w 5465725"/>
              <a:gd name="connsiteY4" fmla="*/ 53092 h 3946525"/>
              <a:gd name="connsiteX0" fmla="*/ 4337247 w 5445620"/>
              <a:gd name="connsiteY0" fmla="*/ 53092 h 3946525"/>
              <a:gd name="connsiteX1" fmla="*/ 5445620 w 5445620"/>
              <a:gd name="connsiteY1" fmla="*/ 0 h 3946525"/>
              <a:gd name="connsiteX2" fmla="*/ 5445620 w 5445620"/>
              <a:gd name="connsiteY2" fmla="*/ 3946525 h 3946525"/>
              <a:gd name="connsiteX3" fmla="*/ 1581 w 5445620"/>
              <a:gd name="connsiteY3" fmla="*/ 3936297 h 3946525"/>
              <a:gd name="connsiteX4" fmla="*/ 4337247 w 5445620"/>
              <a:gd name="connsiteY4" fmla="*/ 53092 h 3946525"/>
              <a:gd name="connsiteX0" fmla="*/ 5432791 w 5444953"/>
              <a:gd name="connsiteY0" fmla="*/ 12179 h 3946525"/>
              <a:gd name="connsiteX1" fmla="*/ 5444953 w 5444953"/>
              <a:gd name="connsiteY1" fmla="*/ 0 h 3946525"/>
              <a:gd name="connsiteX2" fmla="*/ 5444953 w 5444953"/>
              <a:gd name="connsiteY2" fmla="*/ 3946525 h 3946525"/>
              <a:gd name="connsiteX3" fmla="*/ 914 w 5444953"/>
              <a:gd name="connsiteY3" fmla="*/ 3936297 h 3946525"/>
              <a:gd name="connsiteX4" fmla="*/ 5432791 w 5444953"/>
              <a:gd name="connsiteY4" fmla="*/ 12179 h 3946525"/>
              <a:gd name="connsiteX0" fmla="*/ 5433450 w 5445612"/>
              <a:gd name="connsiteY0" fmla="*/ 12179 h 3946525"/>
              <a:gd name="connsiteX1" fmla="*/ 5445612 w 5445612"/>
              <a:gd name="connsiteY1" fmla="*/ 0 h 3946525"/>
              <a:gd name="connsiteX2" fmla="*/ 5445612 w 5445612"/>
              <a:gd name="connsiteY2" fmla="*/ 3946525 h 3946525"/>
              <a:gd name="connsiteX3" fmla="*/ 1573 w 5445612"/>
              <a:gd name="connsiteY3" fmla="*/ 3936297 h 3946525"/>
              <a:gd name="connsiteX4" fmla="*/ 5433450 w 5445612"/>
              <a:gd name="connsiteY4" fmla="*/ 12179 h 3946525"/>
              <a:gd name="connsiteX0" fmla="*/ 5380034 w 5392196"/>
              <a:gd name="connsiteY0" fmla="*/ 12179 h 3946525"/>
              <a:gd name="connsiteX1" fmla="*/ 5392196 w 5392196"/>
              <a:gd name="connsiteY1" fmla="*/ 0 h 3946525"/>
              <a:gd name="connsiteX2" fmla="*/ 5392196 w 5392196"/>
              <a:gd name="connsiteY2" fmla="*/ 3946525 h 3946525"/>
              <a:gd name="connsiteX3" fmla="*/ 1631 w 5392196"/>
              <a:gd name="connsiteY3" fmla="*/ 3721509 h 3946525"/>
              <a:gd name="connsiteX4" fmla="*/ 5380034 w 5392196"/>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2257" h="3946525">
                <a:moveTo>
                  <a:pt x="5420095" y="12179"/>
                </a:moveTo>
                <a:lnTo>
                  <a:pt x="5432257" y="0"/>
                </a:lnTo>
                <a:lnTo>
                  <a:pt x="5432257" y="3946525"/>
                </a:lnTo>
                <a:lnTo>
                  <a:pt x="1587" y="3946525"/>
                </a:lnTo>
                <a:cubicBezTo>
                  <a:pt x="-54433" y="2778027"/>
                  <a:pt x="1365326" y="84261"/>
                  <a:pt x="5420095" y="12179"/>
                </a:cubicBezTo>
                <a:close/>
              </a:path>
            </a:pathLst>
          </a:custGeom>
        </p:spPr>
        <p:txBody>
          <a:bodyPr vert="horz"/>
          <a:lstStyle>
            <a:lvl1pPr marL="0" indent="0" algn="r">
              <a:buNone/>
              <a:defRPr sz="1300">
                <a:solidFill>
                  <a:srgbClr val="00A7B5"/>
                </a:solidFill>
              </a:defRPr>
            </a:lvl1pPr>
          </a:lstStyle>
          <a:p>
            <a:r>
              <a:rPr lang="en-US" dirty="0"/>
              <a:t>Click icon to add photo</a:t>
            </a:r>
          </a:p>
        </p:txBody>
      </p:sp>
      <p:sp>
        <p:nvSpPr>
          <p:cNvPr id="7" name="Text Placeholder 3"/>
          <p:cNvSpPr>
            <a:spLocks noGrp="1"/>
          </p:cNvSpPr>
          <p:nvPr>
            <p:ph type="body" sz="quarter" idx="13" hasCustomPrompt="1"/>
          </p:nvPr>
        </p:nvSpPr>
        <p:spPr>
          <a:xfrm>
            <a:off x="473085" y="1452034"/>
            <a:ext cx="3728212" cy="1422716"/>
          </a:xfrm>
          <a:prstGeom prst="rect">
            <a:avLst/>
          </a:prstGeom>
        </p:spPr>
        <p:txBody>
          <a:bodyPr vert="horz" lIns="0" tIns="0" rIns="0" bIns="0"/>
          <a:lstStyle>
            <a:lvl1pPr marL="0" indent="0">
              <a:lnSpc>
                <a:spcPts val="4000"/>
              </a:lnSpc>
              <a:spcBef>
                <a:spcPts val="0"/>
              </a:spcBef>
              <a:buNone/>
              <a:defRPr sz="3000" b="1">
                <a:solidFill>
                  <a:srgbClr val="4F2D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here to add </a:t>
            </a:r>
            <a:br>
              <a:rPr lang="en-US" dirty="0"/>
            </a:br>
            <a:r>
              <a:rPr lang="en-US" dirty="0"/>
              <a:t>title on this </a:t>
            </a:r>
            <a:r>
              <a:rPr lang="en-US" dirty="0" err="1"/>
              <a:t>slideQQAAA</a:t>
            </a:r>
            <a:endParaRPr lang="en-US" dirty="0"/>
          </a:p>
        </p:txBody>
      </p:sp>
      <p:sp>
        <p:nvSpPr>
          <p:cNvPr id="8" name="Text Placeholder 21"/>
          <p:cNvSpPr>
            <a:spLocks noGrp="1"/>
          </p:cNvSpPr>
          <p:nvPr>
            <p:ph type="body" sz="quarter" idx="10" hasCustomPrompt="1"/>
          </p:nvPr>
        </p:nvSpPr>
        <p:spPr>
          <a:xfrm>
            <a:off x="473086" y="3220607"/>
            <a:ext cx="3728211" cy="308204"/>
          </a:xfrm>
          <a:prstGeom prst="rect">
            <a:avLst/>
          </a:prstGeom>
        </p:spPr>
        <p:txBody>
          <a:bodyPr vert="horz" lIns="0"/>
          <a:lstStyle>
            <a:lvl1pPr marL="0" indent="0">
              <a:buNone/>
              <a:defRPr sz="2000" b="1">
                <a:solidFill>
                  <a:srgbClr val="00A7B5"/>
                </a:solidFill>
              </a:defRPr>
            </a:lvl1pPr>
          </a:lstStyle>
          <a:p>
            <a:pPr lvl="0"/>
            <a:r>
              <a:rPr lang="en-US" dirty="0"/>
              <a:t>Click to add name</a:t>
            </a:r>
          </a:p>
        </p:txBody>
      </p:sp>
      <p:sp>
        <p:nvSpPr>
          <p:cNvPr id="9" name="Text Placeholder 21"/>
          <p:cNvSpPr>
            <a:spLocks noGrp="1"/>
          </p:cNvSpPr>
          <p:nvPr>
            <p:ph type="body" sz="quarter" idx="11" hasCustomPrompt="1"/>
          </p:nvPr>
        </p:nvSpPr>
        <p:spPr>
          <a:xfrm>
            <a:off x="473086" y="3602603"/>
            <a:ext cx="3728211" cy="308204"/>
          </a:xfrm>
          <a:prstGeom prst="rect">
            <a:avLst/>
          </a:prstGeom>
        </p:spPr>
        <p:txBody>
          <a:bodyPr vert="horz" lIns="0"/>
          <a:lstStyle>
            <a:lvl1pPr marL="0" indent="0">
              <a:buNone/>
              <a:defRPr sz="1800" baseline="0">
                <a:solidFill>
                  <a:srgbClr val="00A7B5"/>
                </a:solidFill>
              </a:defRPr>
            </a:lvl1pPr>
          </a:lstStyle>
          <a:p>
            <a:pPr lvl="0"/>
            <a:r>
              <a:rPr lang="en-US" dirty="0"/>
              <a:t>Click to add position or firm</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524" y="457200"/>
            <a:ext cx="1845421" cy="343537"/>
          </a:xfrm>
          <a:prstGeom prst="rect">
            <a:avLst/>
          </a:prstGeom>
        </p:spPr>
      </p:pic>
    </p:spTree>
    <p:extLst>
      <p:ext uri="{BB962C8B-B14F-4D97-AF65-F5344CB8AC3E}">
        <p14:creationId xmlns:p14="http://schemas.microsoft.com/office/powerpoint/2010/main" val="5580399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 curved photo">
    <p:spTree>
      <p:nvGrpSpPr>
        <p:cNvPr id="1" name=""/>
        <p:cNvGrpSpPr/>
        <p:nvPr/>
      </p:nvGrpSpPr>
      <p:grpSpPr>
        <a:xfrm>
          <a:off x="0" y="0"/>
          <a:ext cx="0" cy="0"/>
          <a:chOff x="0" y="0"/>
          <a:chExt cx="0" cy="0"/>
        </a:xfrm>
      </p:grpSpPr>
      <p:sp>
        <p:nvSpPr>
          <p:cNvPr id="6" name="Rectangle 5"/>
          <p:cNvSpPr/>
          <p:nvPr userDrawn="1"/>
        </p:nvSpPr>
        <p:spPr>
          <a:xfrm>
            <a:off x="9239250" y="0"/>
            <a:ext cx="1466850" cy="5143500"/>
          </a:xfrm>
          <a:prstGeom prst="rect">
            <a:avLst/>
          </a:prstGeom>
          <a:solidFill>
            <a:srgbClr val="C8BEA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To insert </a:t>
            </a:r>
            <a:r>
              <a:rPr lang="en-GB" sz="1400" baseline="0" dirty="0"/>
              <a:t>image into frame click on the image frame and select image.</a:t>
            </a:r>
          </a:p>
          <a:p>
            <a:pPr algn="ctr"/>
            <a:r>
              <a:rPr lang="en-GB" sz="1400" baseline="0" dirty="0"/>
              <a:t>To scale , crop and move the image, right click and choose the crop tool. You can now scale and move the image to the desired position.</a:t>
            </a:r>
            <a:endParaRPr lang="en-GB" sz="1400" dirty="0"/>
          </a:p>
        </p:txBody>
      </p:sp>
      <p:sp>
        <p:nvSpPr>
          <p:cNvPr id="12" name="Rectangle 1"/>
          <p:cNvSpPr/>
          <p:nvPr userDrawn="1"/>
        </p:nvSpPr>
        <p:spPr>
          <a:xfrm>
            <a:off x="4572000" y="1152524"/>
            <a:ext cx="4572000" cy="4003675"/>
          </a:xfrm>
          <a:custGeom>
            <a:avLst/>
            <a:gdLst>
              <a:gd name="connsiteX0" fmla="*/ 0 w 5143500"/>
              <a:gd name="connsiteY0" fmla="*/ 0 h 5143500"/>
              <a:gd name="connsiteX1" fmla="*/ 5143500 w 5143500"/>
              <a:gd name="connsiteY1" fmla="*/ 0 h 5143500"/>
              <a:gd name="connsiteX2" fmla="*/ 5143500 w 5143500"/>
              <a:gd name="connsiteY2" fmla="*/ 5143500 h 5143500"/>
              <a:gd name="connsiteX3" fmla="*/ 0 w 5143500"/>
              <a:gd name="connsiteY3" fmla="*/ 5143500 h 5143500"/>
              <a:gd name="connsiteX4" fmla="*/ 0 w 5143500"/>
              <a:gd name="connsiteY4" fmla="*/ 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8254 w 5144754"/>
              <a:gd name="connsiteY0" fmla="*/ 2006600 h 5143500"/>
              <a:gd name="connsiteX1" fmla="*/ 5144754 w 5144754"/>
              <a:gd name="connsiteY1" fmla="*/ 0 h 5143500"/>
              <a:gd name="connsiteX2" fmla="*/ 5144754 w 5144754"/>
              <a:gd name="connsiteY2" fmla="*/ 5143500 h 5143500"/>
              <a:gd name="connsiteX3" fmla="*/ 1254 w 5144754"/>
              <a:gd name="connsiteY3" fmla="*/ 5143500 h 5143500"/>
              <a:gd name="connsiteX4" fmla="*/ 1398254 w 5144754"/>
              <a:gd name="connsiteY4" fmla="*/ 2006600 h 5143500"/>
              <a:gd name="connsiteX0" fmla="*/ 1419236 w 5165736"/>
              <a:gd name="connsiteY0" fmla="*/ 2006600 h 5143500"/>
              <a:gd name="connsiteX1" fmla="*/ 5165736 w 5165736"/>
              <a:gd name="connsiteY1" fmla="*/ 0 h 5143500"/>
              <a:gd name="connsiteX2" fmla="*/ 5165736 w 5165736"/>
              <a:gd name="connsiteY2" fmla="*/ 5143500 h 5143500"/>
              <a:gd name="connsiteX3" fmla="*/ 22236 w 5165736"/>
              <a:gd name="connsiteY3" fmla="*/ 5143500 h 5143500"/>
              <a:gd name="connsiteX4" fmla="*/ 1419236 w 5165736"/>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600466 w 5143766"/>
              <a:gd name="connsiteY0" fmla="*/ 2120900 h 5143500"/>
              <a:gd name="connsiteX1" fmla="*/ 5143766 w 5143766"/>
              <a:gd name="connsiteY1" fmla="*/ 0 h 5143500"/>
              <a:gd name="connsiteX2" fmla="*/ 5143766 w 5143766"/>
              <a:gd name="connsiteY2" fmla="*/ 5143500 h 5143500"/>
              <a:gd name="connsiteX3" fmla="*/ 266 w 5143766"/>
              <a:gd name="connsiteY3" fmla="*/ 5143500 h 5143500"/>
              <a:gd name="connsiteX4" fmla="*/ 1600466 w 5143766"/>
              <a:gd name="connsiteY4" fmla="*/ 21209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1105234 w 5143833"/>
              <a:gd name="connsiteY3" fmla="*/ 5143500 h 5143500"/>
              <a:gd name="connsiteX4" fmla="*/ 333 w 5143833"/>
              <a:gd name="connsiteY4" fmla="*/ 5143500 h 5143500"/>
              <a:gd name="connsiteX5" fmla="*/ 1435433 w 5143833"/>
              <a:gd name="connsiteY5" fmla="*/ 2159000 h 5143500"/>
              <a:gd name="connsiteX0" fmla="*/ 487278 w 4195678"/>
              <a:gd name="connsiteY0" fmla="*/ 2159000 h 5168900"/>
              <a:gd name="connsiteX1" fmla="*/ 4195678 w 4195678"/>
              <a:gd name="connsiteY1" fmla="*/ 0 h 5168900"/>
              <a:gd name="connsiteX2" fmla="*/ 4195678 w 4195678"/>
              <a:gd name="connsiteY2" fmla="*/ 5143500 h 5168900"/>
              <a:gd name="connsiteX3" fmla="*/ 157079 w 4195678"/>
              <a:gd name="connsiteY3" fmla="*/ 5143500 h 5168900"/>
              <a:gd name="connsiteX4" fmla="*/ 144378 w 4195678"/>
              <a:gd name="connsiteY4" fmla="*/ 5168900 h 5168900"/>
              <a:gd name="connsiteX5" fmla="*/ 487278 w 4195678"/>
              <a:gd name="connsiteY5" fmla="*/ 2159000 h 5168900"/>
              <a:gd name="connsiteX0" fmla="*/ 928533 w 4636933"/>
              <a:gd name="connsiteY0" fmla="*/ 2159000 h 5181600"/>
              <a:gd name="connsiteX1" fmla="*/ 4636933 w 4636933"/>
              <a:gd name="connsiteY1" fmla="*/ 0 h 5181600"/>
              <a:gd name="connsiteX2" fmla="*/ 4636933 w 4636933"/>
              <a:gd name="connsiteY2" fmla="*/ 5143500 h 5181600"/>
              <a:gd name="connsiteX3" fmla="*/ 598334 w 4636933"/>
              <a:gd name="connsiteY3" fmla="*/ 5143500 h 5181600"/>
              <a:gd name="connsiteX4" fmla="*/ 1433 w 4636933"/>
              <a:gd name="connsiteY4" fmla="*/ 5181600 h 5181600"/>
              <a:gd name="connsiteX5" fmla="*/ 928533 w 4636933"/>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5" fmla="*/ 927100 w 4635500"/>
              <a:gd name="connsiteY5" fmla="*/ 21590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5147 h 5145147"/>
              <a:gd name="connsiteX1" fmla="*/ 4635500 w 4635500"/>
              <a:gd name="connsiteY1" fmla="*/ 1647 h 5145147"/>
              <a:gd name="connsiteX2" fmla="*/ 4635500 w 4635500"/>
              <a:gd name="connsiteY2" fmla="*/ 5145147 h 5145147"/>
              <a:gd name="connsiteX3" fmla="*/ 596901 w 4635500"/>
              <a:gd name="connsiteY3" fmla="*/ 5145147 h 5145147"/>
              <a:gd name="connsiteX4" fmla="*/ 0 w 4635500"/>
              <a:gd name="connsiteY4" fmla="*/ 5145147 h 5145147"/>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457700"/>
              <a:gd name="connsiteY0" fmla="*/ 5143500 h 5143500"/>
              <a:gd name="connsiteX1" fmla="*/ 4457700 w 4457700"/>
              <a:gd name="connsiteY1" fmla="*/ 0 h 5143500"/>
              <a:gd name="connsiteX2" fmla="*/ 4457700 w 4457700"/>
              <a:gd name="connsiteY2" fmla="*/ 5143500 h 5143500"/>
              <a:gd name="connsiteX3" fmla="*/ 419101 w 4457700"/>
              <a:gd name="connsiteY3" fmla="*/ 5143500 h 5143500"/>
              <a:gd name="connsiteX4" fmla="*/ 0 w 4457700"/>
              <a:gd name="connsiteY4" fmla="*/ 5143500 h 51435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5143500">
                <a:moveTo>
                  <a:pt x="0" y="5130800"/>
                </a:moveTo>
                <a:cubicBezTo>
                  <a:pt x="215900" y="1136650"/>
                  <a:pt x="3012017" y="38100"/>
                  <a:pt x="4610100" y="0"/>
                </a:cubicBezTo>
                <a:lnTo>
                  <a:pt x="4610100" y="5143500"/>
                </a:lnTo>
                <a:lnTo>
                  <a:pt x="571501" y="5143500"/>
                </a:lnTo>
                <a:lnTo>
                  <a:pt x="0" y="5130800"/>
                </a:lnTo>
                <a:close/>
              </a:path>
            </a:pathLst>
          </a:custGeom>
          <a:solidFill>
            <a:srgbClr val="4F2D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21"/>
          <p:cNvSpPr>
            <a:spLocks noGrp="1"/>
          </p:cNvSpPr>
          <p:nvPr>
            <p:ph type="body" sz="quarter" idx="10" hasCustomPrompt="1"/>
          </p:nvPr>
        </p:nvSpPr>
        <p:spPr>
          <a:xfrm>
            <a:off x="473086" y="3232152"/>
            <a:ext cx="3728211" cy="308204"/>
          </a:xfrm>
          <a:prstGeom prst="rect">
            <a:avLst/>
          </a:prstGeom>
        </p:spPr>
        <p:txBody>
          <a:bodyPr vert="horz" lIns="0"/>
          <a:lstStyle>
            <a:lvl1pPr marL="0" indent="0">
              <a:buNone/>
              <a:defRPr sz="2000" b="1">
                <a:solidFill>
                  <a:srgbClr val="00A7B5"/>
                </a:solidFill>
              </a:defRPr>
            </a:lvl1pPr>
          </a:lstStyle>
          <a:p>
            <a:pPr lvl="0"/>
            <a:r>
              <a:rPr lang="en-US" dirty="0"/>
              <a:t>Click to add name</a:t>
            </a:r>
          </a:p>
        </p:txBody>
      </p:sp>
      <p:sp>
        <p:nvSpPr>
          <p:cNvPr id="9" name="Text Placeholder 21"/>
          <p:cNvSpPr>
            <a:spLocks noGrp="1"/>
          </p:cNvSpPr>
          <p:nvPr>
            <p:ph type="body" sz="quarter" idx="11" hasCustomPrompt="1"/>
          </p:nvPr>
        </p:nvSpPr>
        <p:spPr>
          <a:xfrm>
            <a:off x="473086" y="3602603"/>
            <a:ext cx="3728211" cy="308204"/>
          </a:xfrm>
          <a:prstGeom prst="rect">
            <a:avLst/>
          </a:prstGeom>
        </p:spPr>
        <p:txBody>
          <a:bodyPr vert="horz" lIns="0"/>
          <a:lstStyle>
            <a:lvl1pPr marL="0" indent="0">
              <a:buNone/>
              <a:defRPr sz="1800" baseline="0">
                <a:solidFill>
                  <a:srgbClr val="00A7B5"/>
                </a:solidFill>
              </a:defRPr>
            </a:lvl1pPr>
          </a:lstStyle>
          <a:p>
            <a:pPr lvl="0"/>
            <a:r>
              <a:rPr lang="en-US" dirty="0"/>
              <a:t>Click to add position or firm</a:t>
            </a:r>
          </a:p>
        </p:txBody>
      </p:sp>
      <p:sp>
        <p:nvSpPr>
          <p:cNvPr id="10" name="Text Placeholder 3"/>
          <p:cNvSpPr>
            <a:spLocks noGrp="1"/>
          </p:cNvSpPr>
          <p:nvPr>
            <p:ph type="body" sz="quarter" idx="13" hasCustomPrompt="1"/>
          </p:nvPr>
        </p:nvSpPr>
        <p:spPr>
          <a:xfrm>
            <a:off x="473085" y="1452034"/>
            <a:ext cx="3728212" cy="1422716"/>
          </a:xfrm>
          <a:prstGeom prst="rect">
            <a:avLst/>
          </a:prstGeom>
        </p:spPr>
        <p:txBody>
          <a:bodyPr vert="horz" lIns="0" tIns="0" rIns="0" bIns="0"/>
          <a:lstStyle>
            <a:lvl1pPr marL="0" indent="0">
              <a:lnSpc>
                <a:spcPts val="4000"/>
              </a:lnSpc>
              <a:spcBef>
                <a:spcPts val="0"/>
              </a:spcBef>
              <a:buNone/>
              <a:defRPr sz="3000" b="1">
                <a:solidFill>
                  <a:srgbClr val="4F2D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here to add </a:t>
            </a:r>
            <a:br>
              <a:rPr lang="en-US" dirty="0"/>
            </a:br>
            <a:r>
              <a:rPr lang="en-US" dirty="0"/>
              <a:t>title on this slide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524" y="457200"/>
            <a:ext cx="1845421" cy="343537"/>
          </a:xfrm>
          <a:prstGeom prst="rect">
            <a:avLst/>
          </a:prstGeom>
        </p:spPr>
      </p:pic>
    </p:spTree>
    <p:extLst>
      <p:ext uri="{BB962C8B-B14F-4D97-AF65-F5344CB8AC3E}">
        <p14:creationId xmlns:p14="http://schemas.microsoft.com/office/powerpoint/2010/main" val="8850024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Bullet lis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88420" y="4889512"/>
            <a:ext cx="166756" cy="207229"/>
          </a:xfrm>
          <a:prstGeom prst="rect">
            <a:avLst/>
          </a:prstGeom>
        </p:spPr>
        <p:txBody>
          <a:bodyPr/>
          <a:lstStyle/>
          <a:p>
            <a:fld id="{2B8EE54B-3F47-064B-A553-EA9C9EAD2777}" type="slidenum">
              <a:rPr lang="en-US" smtClean="0"/>
              <a:pPr/>
              <a:t>‹#›</a:t>
            </a:fld>
            <a:endParaRPr lang="en-US" dirty="0"/>
          </a:p>
        </p:txBody>
      </p:sp>
      <p:sp>
        <p:nvSpPr>
          <p:cNvPr id="4" name="Title 13"/>
          <p:cNvSpPr>
            <a:spLocks noGrp="1"/>
          </p:cNvSpPr>
          <p:nvPr>
            <p:ph type="title" hasCustomPrompt="1"/>
          </p:nvPr>
        </p:nvSpPr>
        <p:spPr>
          <a:xfrm>
            <a:off x="472441" y="342392"/>
            <a:ext cx="8203247" cy="1014197"/>
          </a:xfrm>
          <a:prstGeom prst="rect">
            <a:avLst/>
          </a:prstGeom>
        </p:spPr>
        <p:txBody>
          <a:bodyPr vert="horz" lIns="0" rIns="0"/>
          <a:lstStyle>
            <a:lvl1pPr algn="l" rtl="0">
              <a:lnSpc>
                <a:spcPts val="3400"/>
              </a:lnSpc>
              <a:defRPr sz="3000" b="1">
                <a:solidFill>
                  <a:srgbClr val="4F2D7F"/>
                </a:solidFill>
                <a:latin typeface="+mn-lt"/>
              </a:defRPr>
            </a:lvl1pPr>
          </a:lstStyle>
          <a:p>
            <a:pPr rtl="0">
              <a:lnSpc>
                <a:spcPts val="3400"/>
              </a:lnSpc>
            </a:pPr>
            <a:r>
              <a:rPr lang="en-US" dirty="0"/>
              <a:t>Click here to add title</a:t>
            </a:r>
          </a:p>
        </p:txBody>
      </p:sp>
      <p:sp>
        <p:nvSpPr>
          <p:cNvPr id="8" name="Text Placeholder 5"/>
          <p:cNvSpPr>
            <a:spLocks noGrp="1"/>
          </p:cNvSpPr>
          <p:nvPr>
            <p:ph type="body" sz="quarter" idx="11" hasCustomPrompt="1"/>
          </p:nvPr>
        </p:nvSpPr>
        <p:spPr>
          <a:xfrm>
            <a:off x="471801" y="1486549"/>
            <a:ext cx="8203887" cy="3017625"/>
          </a:xfrm>
          <a:prstGeom prst="rect">
            <a:avLst/>
          </a:prstGeom>
        </p:spPr>
        <p:txBody>
          <a:bodyPr vert="horz" lIns="0"/>
          <a:lstStyle>
            <a:lvl1pPr marL="342900" indent="-342900">
              <a:buClr>
                <a:srgbClr val="4F2D7F"/>
              </a:buClr>
              <a:buFont typeface="Arial"/>
              <a:buChar char="•"/>
              <a:defRPr sz="2400"/>
            </a:lvl1pPr>
            <a:lvl2pPr marL="717550" indent="-342900">
              <a:buClr>
                <a:srgbClr val="4F2D7F"/>
              </a:buClr>
              <a:buFont typeface="Arial" panose="020B0604020202020204" pitchFamily="34" charset="0"/>
              <a:buChar char="–"/>
              <a:defRPr sz="2200"/>
            </a:lvl2pPr>
            <a:lvl3pPr marL="1060450" indent="-342900">
              <a:buClrTx/>
              <a:buFont typeface="Arial" panose="020B0604020202020204" pitchFamily="34" charset="0"/>
              <a:buChar char="–"/>
              <a:defRPr sz="2000"/>
            </a:lvl3pPr>
            <a:lvl4pPr marL="1343025" indent="-266700">
              <a:buFont typeface="+mj-lt"/>
              <a:buAutoNum type="alphaLcPeriod"/>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2"/>
            <a:endParaRPr lang="en-GB" dirty="0"/>
          </a:p>
          <a:p>
            <a:pPr lvl="2"/>
            <a:endParaRPr lang="en-GB" dirty="0"/>
          </a:p>
        </p:txBody>
      </p:sp>
    </p:spTree>
    <p:extLst>
      <p:ext uri="{BB962C8B-B14F-4D97-AF65-F5344CB8AC3E}">
        <p14:creationId xmlns:p14="http://schemas.microsoft.com/office/powerpoint/2010/main" val="40180059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488420" y="4889512"/>
            <a:ext cx="166756" cy="207229"/>
          </a:xfrm>
          <a:prstGeom prst="rect">
            <a:avLst/>
          </a:prstGeom>
        </p:spPr>
        <p:txBody>
          <a:bodyPr/>
          <a:lstStyle/>
          <a:p>
            <a:fld id="{2B8EE54B-3F47-064B-A553-EA9C9EAD2777}" type="slidenum">
              <a:rPr lang="en-US" smtClean="0"/>
              <a:pPr/>
              <a:t>‹#›</a:t>
            </a:fld>
            <a:endParaRPr lang="en-US" dirty="0"/>
          </a:p>
        </p:txBody>
      </p:sp>
    </p:spTree>
    <p:extLst>
      <p:ext uri="{BB962C8B-B14F-4D97-AF65-F5344CB8AC3E}">
        <p14:creationId xmlns:p14="http://schemas.microsoft.com/office/powerpoint/2010/main" val="11759548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lumns purp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88420" y="4889512"/>
            <a:ext cx="166756" cy="207229"/>
          </a:xfrm>
          <a:prstGeom prst="rect">
            <a:avLst/>
          </a:prstGeom>
        </p:spPr>
        <p:txBody>
          <a:bodyPr/>
          <a:lstStyle/>
          <a:p>
            <a:fld id="{2B8EE54B-3F47-064B-A553-EA9C9EAD2777}" type="slidenum">
              <a:rPr lang="en-US" smtClean="0"/>
              <a:pPr/>
              <a:t>‹#›</a:t>
            </a:fld>
            <a:endParaRPr lang="en-US" dirty="0"/>
          </a:p>
        </p:txBody>
      </p:sp>
      <p:sp>
        <p:nvSpPr>
          <p:cNvPr id="4" name="Rectangle 3"/>
          <p:cNvSpPr/>
          <p:nvPr userDrawn="1"/>
        </p:nvSpPr>
        <p:spPr>
          <a:xfrm>
            <a:off x="4572001" y="1600200"/>
            <a:ext cx="4103687" cy="2646736"/>
          </a:xfrm>
          <a:prstGeom prst="rect">
            <a:avLst/>
          </a:prstGeom>
          <a:solidFill>
            <a:srgbClr val="4F2D7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88420" y="1600200"/>
            <a:ext cx="4083579" cy="2646736"/>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userDrawn="1"/>
        </p:nvSpPr>
        <p:spPr>
          <a:xfrm>
            <a:off x="3159760" y="2496562"/>
            <a:ext cx="1544320" cy="847249"/>
          </a:xfrm>
          <a:prstGeom prst="ellipse">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3"/>
          <p:cNvSpPr>
            <a:spLocks noGrp="1"/>
          </p:cNvSpPr>
          <p:nvPr>
            <p:ph type="title" hasCustomPrompt="1"/>
          </p:nvPr>
        </p:nvSpPr>
        <p:spPr>
          <a:xfrm>
            <a:off x="488420" y="342392"/>
            <a:ext cx="8187269" cy="951085"/>
          </a:xfrm>
          <a:prstGeom prst="rect">
            <a:avLst/>
          </a:prstGeom>
        </p:spPr>
        <p:txBody>
          <a:bodyPr vert="horz" lIns="0" rIns="0" bIns="0"/>
          <a:lstStyle>
            <a:lvl1pPr algn="l" rtl="0">
              <a:lnSpc>
                <a:spcPts val="3400"/>
              </a:lnSpc>
              <a:defRPr sz="3000" b="1">
                <a:solidFill>
                  <a:srgbClr val="4F2D7F"/>
                </a:solidFill>
                <a:latin typeface="+mn-lt"/>
              </a:defRPr>
            </a:lvl1pPr>
          </a:lstStyle>
          <a:p>
            <a:pPr rtl="0">
              <a:lnSpc>
                <a:spcPts val="3400"/>
              </a:lnSpc>
            </a:pPr>
            <a:r>
              <a:rPr lang="en-US" dirty="0"/>
              <a:t>Click here to add title</a:t>
            </a:r>
          </a:p>
        </p:txBody>
      </p:sp>
      <p:sp>
        <p:nvSpPr>
          <p:cNvPr id="10" name="Text Placeholder 12"/>
          <p:cNvSpPr>
            <a:spLocks noGrp="1"/>
          </p:cNvSpPr>
          <p:nvPr>
            <p:ph type="body" sz="quarter" idx="11" hasCustomPrompt="1"/>
          </p:nvPr>
        </p:nvSpPr>
        <p:spPr>
          <a:xfrm>
            <a:off x="488420" y="1692067"/>
            <a:ext cx="3938301" cy="2441985"/>
          </a:xfrm>
          <a:prstGeom prst="rect">
            <a:avLst/>
          </a:prstGeom>
          <a:noFill/>
        </p:spPr>
        <p:txBody>
          <a:bodyPr vert="horz" lIns="72000" tIns="0" rIns="0" bIns="0" anchor="t" anchorCtr="0"/>
          <a:lstStyle>
            <a:lvl1pPr marL="342900" indent="-342900" algn="l">
              <a:lnSpc>
                <a:spcPts val="2700"/>
              </a:lnSpc>
              <a:spcBef>
                <a:spcPts val="0"/>
              </a:spcBef>
              <a:buClr>
                <a:schemeClr val="bg1"/>
              </a:buClr>
              <a:buSzPct val="100000"/>
              <a:buFont typeface="Arial" panose="020B0604020202020204" pitchFamily="34" charset="0"/>
              <a:buChar char="•"/>
              <a:defRPr sz="2400" b="0" baseline="0">
                <a:solidFill>
                  <a:srgbClr val="FFFFFF"/>
                </a:solidFill>
              </a:defRPr>
            </a:lvl1pPr>
            <a:lvl2pPr>
              <a:buClr>
                <a:schemeClr val="bg1"/>
              </a:buClr>
              <a:defRPr sz="2000">
                <a:solidFill>
                  <a:srgbClr val="FFFFFF"/>
                </a:solidFill>
              </a:defRPr>
            </a:lvl2pPr>
            <a:lvl3pPr marL="982663" indent="-228600">
              <a:buClr>
                <a:schemeClr val="bg1"/>
              </a:buClr>
              <a:buFont typeface="Arial" panose="020B0604020202020204" pitchFamily="34" charset="0"/>
              <a:buChar char="–"/>
              <a:defRPr sz="2000">
                <a:solidFill>
                  <a:srgbClr val="FFFFFF"/>
                </a:solidFill>
              </a:defRPr>
            </a:lvl3pPr>
            <a:lvl4pPr marL="1255713" indent="-273050">
              <a:buClr>
                <a:schemeClr val="bg1"/>
              </a:buClr>
              <a:buSzPct val="90000"/>
              <a:buFont typeface="+mj-lt"/>
              <a:buAutoNum type="alphaLcPeriod"/>
              <a:defRPr sz="2000">
                <a:solidFill>
                  <a:srgbClr val="FFFFFF"/>
                </a:solidFill>
              </a:defRPr>
            </a:lvl4pPr>
          </a:lstStyle>
          <a:p>
            <a:pPr lvl="0"/>
            <a:r>
              <a:rPr lang="en-US" dirty="0"/>
              <a:t>Click here to add pull quote</a:t>
            </a:r>
          </a:p>
          <a:p>
            <a:pPr lvl="1"/>
            <a:r>
              <a:rPr lang="en-US" dirty="0" err="1"/>
              <a:t>Wdwdew</a:t>
            </a:r>
            <a:endParaRPr lang="en-US" dirty="0"/>
          </a:p>
          <a:p>
            <a:pPr lvl="2"/>
            <a:r>
              <a:rPr lang="en-US" dirty="0" err="1"/>
              <a:t>Asdde</a:t>
            </a:r>
            <a:endParaRPr lang="en-US" dirty="0"/>
          </a:p>
          <a:p>
            <a:pPr lvl="3"/>
            <a:r>
              <a:rPr lang="en-US" dirty="0" err="1"/>
              <a:t>asdd</a:t>
            </a:r>
            <a:endParaRPr lang="en-US" dirty="0"/>
          </a:p>
          <a:p>
            <a:pPr lvl="3"/>
            <a:endParaRPr lang="en-US" dirty="0"/>
          </a:p>
        </p:txBody>
      </p:sp>
      <p:sp>
        <p:nvSpPr>
          <p:cNvPr id="13" name="Text Placeholder 12"/>
          <p:cNvSpPr>
            <a:spLocks noGrp="1"/>
          </p:cNvSpPr>
          <p:nvPr>
            <p:ph type="body" sz="quarter" idx="12" hasCustomPrompt="1"/>
          </p:nvPr>
        </p:nvSpPr>
        <p:spPr>
          <a:xfrm>
            <a:off x="4763903" y="1692066"/>
            <a:ext cx="3807530" cy="2441985"/>
          </a:xfrm>
          <a:prstGeom prst="rect">
            <a:avLst/>
          </a:prstGeom>
          <a:noFill/>
        </p:spPr>
        <p:txBody>
          <a:bodyPr vert="horz" lIns="72000" tIns="0" rIns="0" bIns="0" anchor="t" anchorCtr="0"/>
          <a:lstStyle>
            <a:lvl1pPr marL="342900" indent="-342900" algn="l">
              <a:lnSpc>
                <a:spcPts val="2700"/>
              </a:lnSpc>
              <a:spcBef>
                <a:spcPts val="0"/>
              </a:spcBef>
              <a:buClrTx/>
              <a:buSzPct val="100000"/>
              <a:buFont typeface="Arial" panose="020B0604020202020204" pitchFamily="34" charset="0"/>
              <a:buChar char="•"/>
              <a:defRPr sz="2400" b="0" baseline="0">
                <a:solidFill>
                  <a:schemeClr val="tx1"/>
                </a:solidFill>
              </a:defRPr>
            </a:lvl1pPr>
            <a:lvl2pPr>
              <a:buClrTx/>
              <a:defRPr sz="2000">
                <a:solidFill>
                  <a:schemeClr val="tx1"/>
                </a:solidFill>
              </a:defRPr>
            </a:lvl2pPr>
            <a:lvl3pPr marL="982663" indent="-228600">
              <a:buClrTx/>
              <a:buFont typeface="Arial" panose="020B0604020202020204" pitchFamily="34" charset="0"/>
              <a:buChar char="–"/>
              <a:defRPr sz="2000">
                <a:solidFill>
                  <a:schemeClr val="tx1"/>
                </a:solidFill>
              </a:defRPr>
            </a:lvl3pPr>
            <a:lvl4pPr marL="1255713" indent="-273050">
              <a:buClrTx/>
              <a:buSzPct val="90000"/>
              <a:buFont typeface="+mj-lt"/>
              <a:buAutoNum type="alphaLcPeriod"/>
              <a:defRPr sz="2000">
                <a:solidFill>
                  <a:schemeClr val="tx1"/>
                </a:solidFill>
              </a:defRPr>
            </a:lvl4pPr>
          </a:lstStyle>
          <a:p>
            <a:pPr lvl="0"/>
            <a:r>
              <a:rPr lang="en-US" dirty="0"/>
              <a:t>Click here to add pull quote</a:t>
            </a:r>
          </a:p>
          <a:p>
            <a:pPr lvl="1"/>
            <a:r>
              <a:rPr lang="en-US" dirty="0" err="1"/>
              <a:t>Wdwdew</a:t>
            </a:r>
            <a:endParaRPr lang="en-US" dirty="0"/>
          </a:p>
          <a:p>
            <a:pPr lvl="2"/>
            <a:r>
              <a:rPr lang="en-US" dirty="0" err="1"/>
              <a:t>Asdde</a:t>
            </a:r>
            <a:endParaRPr lang="en-US" dirty="0"/>
          </a:p>
          <a:p>
            <a:pPr lvl="3"/>
            <a:r>
              <a:rPr lang="en-US" dirty="0" err="1"/>
              <a:t>asdd</a:t>
            </a:r>
            <a:endParaRPr lang="en-US" dirty="0"/>
          </a:p>
          <a:p>
            <a:pPr lvl="3"/>
            <a:endParaRPr lang="en-US" dirty="0"/>
          </a:p>
        </p:txBody>
      </p:sp>
    </p:spTree>
    <p:extLst>
      <p:ext uri="{BB962C8B-B14F-4D97-AF65-F5344CB8AC3E}">
        <p14:creationId xmlns:p14="http://schemas.microsoft.com/office/powerpoint/2010/main" val="15664161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2 - purple">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circle.png"/>
          <p:cNvPicPr>
            <a:picLocks noChangeAspect="1"/>
          </p:cNvPicPr>
          <p:nvPr userDrawn="1"/>
        </p:nvPicPr>
        <p:blipFill>
          <a:blip r:embed="rId2">
            <a:alphaModFix amt="29000"/>
            <a:extLst>
              <a:ext uri="{28A0092B-C50C-407E-A947-70E740481C1C}">
                <a14:useLocalDpi xmlns:a14="http://schemas.microsoft.com/office/drawing/2010/main" val="0"/>
              </a:ext>
            </a:extLst>
          </a:blip>
          <a:stretch>
            <a:fillRect/>
          </a:stretch>
        </p:blipFill>
        <p:spPr>
          <a:xfrm>
            <a:off x="0" y="0"/>
            <a:ext cx="8615363" cy="5143500"/>
          </a:xfrm>
          <a:prstGeom prst="rect">
            <a:avLst/>
          </a:prstGeom>
        </p:spPr>
      </p:pic>
      <p:sp>
        <p:nvSpPr>
          <p:cNvPr id="4" name="Title 13"/>
          <p:cNvSpPr>
            <a:spLocks noGrp="1"/>
          </p:cNvSpPr>
          <p:nvPr>
            <p:ph type="title" hasCustomPrompt="1"/>
          </p:nvPr>
        </p:nvSpPr>
        <p:spPr>
          <a:xfrm>
            <a:off x="473085" y="2324917"/>
            <a:ext cx="8142277" cy="1177830"/>
          </a:xfrm>
          <a:prstGeom prst="rect">
            <a:avLst/>
          </a:prstGeom>
        </p:spPr>
        <p:txBody>
          <a:bodyPr vert="horz" lIns="0" rIns="0"/>
          <a:lstStyle>
            <a:lvl1pPr algn="l" rtl="0">
              <a:lnSpc>
                <a:spcPts val="3400"/>
              </a:lnSpc>
              <a:defRPr sz="3000" b="1">
                <a:solidFill>
                  <a:srgbClr val="FFFFFF"/>
                </a:solidFill>
                <a:latin typeface="+mn-lt"/>
              </a:defRPr>
            </a:lvl1pPr>
          </a:lstStyle>
          <a:p>
            <a:pPr rtl="0">
              <a:lnSpc>
                <a:spcPts val="3400"/>
              </a:lnSpc>
            </a:pPr>
            <a:r>
              <a:rPr lang="en-US" dirty="0"/>
              <a:t>Click here to add title</a:t>
            </a:r>
            <a:br>
              <a:rPr lang="en-US" dirty="0"/>
            </a:br>
            <a:r>
              <a:rPr lang="en-US" dirty="0"/>
              <a:t>on two decks</a:t>
            </a:r>
          </a:p>
        </p:txBody>
      </p:sp>
      <p:sp>
        <p:nvSpPr>
          <p:cNvPr id="8" name="Copyright"/>
          <p:cNvSpPr txBox="1"/>
          <p:nvPr userDrawn="1"/>
        </p:nvSpPr>
        <p:spPr>
          <a:xfrm>
            <a:off x="683750" y="4905628"/>
            <a:ext cx="2916699" cy="184666"/>
          </a:xfrm>
          <a:prstGeom prst="rect">
            <a:avLst/>
          </a:prstGeom>
          <a:noFill/>
        </p:spPr>
        <p:txBody>
          <a:bodyPr wrap="square" lIns="0" rIns="0" rtlCol="0">
            <a:spAutoFit/>
          </a:bodyPr>
          <a:lstStyle/>
          <a:p>
            <a:r>
              <a:rPr lang="en-GB" sz="600" b="0" dirty="0">
                <a:solidFill>
                  <a:schemeClr val="bg1"/>
                </a:solidFill>
              </a:rPr>
              <a:t>© 2017 Grant Thornton International Ltd. All rights reserved.</a:t>
            </a:r>
          </a:p>
        </p:txBody>
      </p:sp>
      <p:sp>
        <p:nvSpPr>
          <p:cNvPr id="11" name="Slide Number Placeholder 5"/>
          <p:cNvSpPr>
            <a:spLocks noGrp="1"/>
          </p:cNvSpPr>
          <p:nvPr>
            <p:ph type="sldNum" sz="quarter" idx="4"/>
          </p:nvPr>
        </p:nvSpPr>
        <p:spPr>
          <a:xfrm>
            <a:off x="479752" y="4889512"/>
            <a:ext cx="166756" cy="207229"/>
          </a:xfrm>
          <a:prstGeom prst="rect">
            <a:avLst/>
          </a:prstGeom>
        </p:spPr>
        <p:txBody>
          <a:bodyPr lIns="0" rIns="0"/>
          <a:lstStyle>
            <a:lvl1pPr algn="l">
              <a:defRPr sz="700" b="1">
                <a:solidFill>
                  <a:schemeClr val="bg1"/>
                </a:solidFill>
              </a:defRPr>
            </a:lvl1pPr>
          </a:lstStyle>
          <a:p>
            <a:fld id="{2B8EE54B-3F47-064B-A553-EA9C9EAD2777}" type="slidenum">
              <a:rPr lang="en-US" smtClean="0"/>
              <a:pPr/>
              <a:t>‹#›</a:t>
            </a:fld>
            <a:endParaRPr lang="en-US" dirty="0"/>
          </a:p>
        </p:txBody>
      </p:sp>
      <p:cxnSp>
        <p:nvCxnSpPr>
          <p:cNvPr id="12" name="Straight Connector 11"/>
          <p:cNvCxnSpPr/>
          <p:nvPr userDrawn="1"/>
        </p:nvCxnSpPr>
        <p:spPr>
          <a:xfrm>
            <a:off x="488420" y="4887834"/>
            <a:ext cx="2585759" cy="9248"/>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3"/>
          <p:cNvSpPr>
            <a:spLocks noGrp="1"/>
          </p:cNvSpPr>
          <p:nvPr>
            <p:ph type="body" sz="quarter" idx="13"/>
          </p:nvPr>
        </p:nvSpPr>
        <p:spPr>
          <a:xfrm>
            <a:off x="473085" y="974222"/>
            <a:ext cx="8142277" cy="997454"/>
          </a:xfrm>
          <a:prstGeom prst="rect">
            <a:avLst/>
          </a:prstGeom>
        </p:spPr>
        <p:txBody>
          <a:bodyPr vert="horz" lIns="0" tIns="0" rIns="0" bIns="0" anchor="b" anchorCtr="0"/>
          <a:lstStyle>
            <a:lvl1pPr marL="0" indent="0">
              <a:lnSpc>
                <a:spcPts val="4000"/>
              </a:lnSpc>
              <a:spcBef>
                <a:spcPts val="0"/>
              </a:spcBef>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169210139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Bullet lis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B8EE54B-3F47-064B-A553-EA9C9EAD2777}" type="slidenum">
              <a:rPr lang="en-US" smtClean="0"/>
              <a:pPr/>
              <a:t>‹#›</a:t>
            </a:fld>
            <a:endParaRPr lang="en-US" dirty="0"/>
          </a:p>
        </p:txBody>
      </p:sp>
      <p:sp>
        <p:nvSpPr>
          <p:cNvPr id="4" name="Title 13"/>
          <p:cNvSpPr>
            <a:spLocks noGrp="1"/>
          </p:cNvSpPr>
          <p:nvPr>
            <p:ph type="title" hasCustomPrompt="1"/>
          </p:nvPr>
        </p:nvSpPr>
        <p:spPr>
          <a:xfrm>
            <a:off x="472441" y="342392"/>
            <a:ext cx="8203247" cy="1014197"/>
          </a:xfrm>
          <a:prstGeom prst="rect">
            <a:avLst/>
          </a:prstGeom>
        </p:spPr>
        <p:txBody>
          <a:bodyPr vert="horz" lIns="0" rIns="0"/>
          <a:lstStyle>
            <a:lvl1pPr algn="l" rtl="0">
              <a:lnSpc>
                <a:spcPts val="3400"/>
              </a:lnSpc>
              <a:defRPr sz="3000" b="1">
                <a:solidFill>
                  <a:srgbClr val="4F2D7F"/>
                </a:solidFill>
                <a:latin typeface="+mn-lt"/>
              </a:defRPr>
            </a:lvl1pPr>
          </a:lstStyle>
          <a:p>
            <a:pPr rtl="0">
              <a:lnSpc>
                <a:spcPts val="3400"/>
              </a:lnSpc>
            </a:pPr>
            <a:r>
              <a:rPr lang="en-US" dirty="0"/>
              <a:t>Click here to add title</a:t>
            </a:r>
          </a:p>
        </p:txBody>
      </p:sp>
      <p:sp>
        <p:nvSpPr>
          <p:cNvPr id="8" name="Text Placeholder 5"/>
          <p:cNvSpPr>
            <a:spLocks noGrp="1"/>
          </p:cNvSpPr>
          <p:nvPr>
            <p:ph type="body" sz="quarter" idx="11" hasCustomPrompt="1"/>
          </p:nvPr>
        </p:nvSpPr>
        <p:spPr>
          <a:xfrm>
            <a:off x="471801" y="1486549"/>
            <a:ext cx="8203887" cy="3017625"/>
          </a:xfrm>
          <a:prstGeom prst="rect">
            <a:avLst/>
          </a:prstGeom>
        </p:spPr>
        <p:txBody>
          <a:bodyPr vert="horz" lIns="0"/>
          <a:lstStyle>
            <a:lvl1pPr marL="342900" indent="-342900">
              <a:buClr>
                <a:srgbClr val="4F2D7F"/>
              </a:buClr>
              <a:buFont typeface="Arial"/>
              <a:buChar char="•"/>
              <a:defRPr sz="2400"/>
            </a:lvl1pPr>
            <a:lvl2pPr marL="717550" indent="-342900">
              <a:buClr>
                <a:srgbClr val="4F2D7F"/>
              </a:buClr>
              <a:buFont typeface="Arial" panose="020B0604020202020204" pitchFamily="34" charset="0"/>
              <a:buChar char="–"/>
              <a:defRPr sz="2200"/>
            </a:lvl2pPr>
            <a:lvl3pPr marL="1060450" indent="-342900">
              <a:buClrTx/>
              <a:buFont typeface="Arial" panose="020B0604020202020204" pitchFamily="34" charset="0"/>
              <a:buChar char="–"/>
              <a:defRPr sz="2000"/>
            </a:lvl3pPr>
            <a:lvl4pPr marL="1343025" indent="-266700">
              <a:buFont typeface="+mj-lt"/>
              <a:buAutoNum type="alphaLcPeriod"/>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2"/>
            <a:endParaRPr lang="en-GB" dirty="0"/>
          </a:p>
          <a:p>
            <a:pPr lvl="2"/>
            <a:endParaRPr lang="en-GB" dirty="0"/>
          </a:p>
        </p:txBody>
      </p:sp>
    </p:spTree>
    <p:extLst>
      <p:ext uri="{BB962C8B-B14F-4D97-AF65-F5344CB8AC3E}">
        <p14:creationId xmlns:p14="http://schemas.microsoft.com/office/powerpoint/2010/main" val="17739537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2000" t="19094" r="20653" b="10282"/>
          <a:stretch/>
        </p:blipFill>
        <p:spPr>
          <a:xfrm>
            <a:off x="5117580" y="-14515"/>
            <a:ext cx="4026419" cy="4267201"/>
          </a:xfrm>
          <a:prstGeom prst="rect">
            <a:avLst/>
          </a:prstGeom>
        </p:spPr>
      </p:pic>
      <p:sp>
        <p:nvSpPr>
          <p:cNvPr id="2" name="Title 1"/>
          <p:cNvSpPr>
            <a:spLocks noGrp="1"/>
          </p:cNvSpPr>
          <p:nvPr>
            <p:ph type="title" hasCustomPrompt="1"/>
          </p:nvPr>
        </p:nvSpPr>
        <p:spPr>
          <a:xfrm>
            <a:off x="438153" y="342900"/>
            <a:ext cx="3936143" cy="1200150"/>
          </a:xfrm>
        </p:spPr>
        <p:txBody>
          <a:bodyPr anchor="b">
            <a:normAutofit/>
          </a:bodyPr>
          <a:lstStyle>
            <a:lvl1pPr>
              <a:defRPr sz="2250" b="0">
                <a:solidFill>
                  <a:srgbClr val="492675"/>
                </a:solidFill>
                <a:latin typeface="GT Walsheim Bold" panose="02000503040000020003" pitchFamily="50" charset="0"/>
              </a:defRPr>
            </a:lvl1pPr>
          </a:lstStyle>
          <a:p>
            <a:r>
              <a:rPr lang="en-US" dirty="0"/>
              <a:t>Today's Goals</a:t>
            </a:r>
          </a:p>
        </p:txBody>
      </p:sp>
      <p:sp>
        <p:nvSpPr>
          <p:cNvPr id="4" name="Text Placeholder 3"/>
          <p:cNvSpPr>
            <a:spLocks noGrp="1"/>
          </p:cNvSpPr>
          <p:nvPr>
            <p:ph type="body" sz="half" idx="2"/>
          </p:nvPr>
        </p:nvSpPr>
        <p:spPr>
          <a:xfrm>
            <a:off x="438153" y="1543050"/>
            <a:ext cx="3936143" cy="2858691"/>
          </a:xfrm>
        </p:spPr>
        <p:txBody>
          <a:bodyPr>
            <a:noAutofit/>
          </a:bodyPr>
          <a:lstStyle>
            <a:lvl1pPr marL="171446" marR="0" indent="-171446" algn="l" defTabSz="685783" rtl="0" eaLnBrk="1" fontAlgn="auto" latinLnBrk="0" hangingPunct="1">
              <a:lnSpc>
                <a:spcPct val="90000"/>
              </a:lnSpc>
              <a:spcBef>
                <a:spcPts val="750"/>
              </a:spcBef>
              <a:spcAft>
                <a:spcPts val="0"/>
              </a:spcAft>
              <a:buClrTx/>
              <a:buSzTx/>
              <a:buFont typeface="Arial" panose="020B0604020202020204" pitchFamily="34" charset="0"/>
              <a:buChar char="•"/>
              <a:tabLst/>
              <a:defRPr sz="2100" baseline="0"/>
            </a:lvl1pPr>
            <a:lvl2pPr marL="514337" marR="0" indent="-171446" algn="l" defTabSz="685783" rtl="0" eaLnBrk="1" fontAlgn="auto" latinLnBrk="0" hangingPunct="1">
              <a:lnSpc>
                <a:spcPct val="90000"/>
              </a:lnSpc>
              <a:spcBef>
                <a:spcPts val="375"/>
              </a:spcBef>
              <a:spcAft>
                <a:spcPts val="0"/>
              </a:spcAft>
              <a:buClrTx/>
              <a:buSzTx/>
              <a:buFont typeface="Arial" panose="020B0604020202020204" pitchFamily="34" charset="0"/>
              <a:buChar char="•"/>
              <a:tabLst/>
              <a:defRPr sz="1800"/>
            </a:lvl2pPr>
            <a:lvl3pPr marL="857228" marR="0" indent="-171446" algn="l" defTabSz="685783" rtl="0" eaLnBrk="1" fontAlgn="auto" latinLnBrk="0" hangingPunct="1">
              <a:lnSpc>
                <a:spcPct val="90000"/>
              </a:lnSpc>
              <a:spcBef>
                <a:spcPts val="375"/>
              </a:spcBef>
              <a:spcAft>
                <a:spcPts val="0"/>
              </a:spcAft>
              <a:buClrTx/>
              <a:buSzTx/>
              <a:buFont typeface="Arial" panose="020B0604020202020204" pitchFamily="34" charset="0"/>
              <a:buChar char="•"/>
              <a:tabLst/>
              <a:defRPr sz="1500"/>
            </a:lvl3pPr>
            <a:lvl4pPr marL="1200120" marR="0" indent="-171446" algn="l" defTabSz="685783" rtl="0" eaLnBrk="1" fontAlgn="auto" latinLnBrk="0" hangingPunct="1">
              <a:lnSpc>
                <a:spcPct val="90000"/>
              </a:lnSpc>
              <a:spcBef>
                <a:spcPts val="375"/>
              </a:spcBef>
              <a:spcAft>
                <a:spcPts val="0"/>
              </a:spcAft>
              <a:buClrTx/>
              <a:buSzTx/>
              <a:buFont typeface="Arial" panose="020B0604020202020204" pitchFamily="34" charset="0"/>
              <a:buChar char="•"/>
              <a:tabLst/>
              <a:defRPr sz="1350"/>
            </a:lvl4pPr>
            <a:lvl5pPr marL="1543012" marR="0" indent="-171446" algn="l" defTabSz="685783" rtl="0" eaLnBrk="1" fontAlgn="auto" latinLnBrk="0" hangingPunct="1">
              <a:lnSpc>
                <a:spcPct val="90000"/>
              </a:lnSpc>
              <a:spcBef>
                <a:spcPts val="375"/>
              </a:spcBef>
              <a:spcAft>
                <a:spcPts val="0"/>
              </a:spcAft>
              <a:buClrTx/>
              <a:buSzTx/>
              <a:buFont typeface="Arial" panose="020B0604020202020204" pitchFamily="34" charset="0"/>
              <a:buChar char="•"/>
              <a:tabLst/>
              <a:defRPr sz="13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436960" y="1543050"/>
            <a:ext cx="3937334" cy="0"/>
          </a:xfrm>
          <a:prstGeom prst="line">
            <a:avLst/>
          </a:prstGeom>
          <a:ln>
            <a:solidFill>
              <a:srgbClr val="492675"/>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userDrawn="1"/>
        </p:nvCxnSpPr>
        <p:spPr>
          <a:xfrm>
            <a:off x="436960" y="1543050"/>
            <a:ext cx="3937334" cy="0"/>
          </a:xfrm>
          <a:prstGeom prst="line">
            <a:avLst/>
          </a:prstGeom>
          <a:ln>
            <a:solidFill>
              <a:srgbClr val="492675"/>
            </a:solidFill>
          </a:ln>
        </p:spPr>
        <p:style>
          <a:lnRef idx="3">
            <a:schemeClr val="accent2"/>
          </a:lnRef>
          <a:fillRef idx="0">
            <a:schemeClr val="accent2"/>
          </a:fillRef>
          <a:effectRef idx="2">
            <a:schemeClr val="accent2"/>
          </a:effectRef>
          <a:fontRef idx="minor">
            <a:schemeClr val="tx1"/>
          </a:fontRef>
        </p:style>
      </p:cxnSp>
      <p:sp>
        <p:nvSpPr>
          <p:cNvPr id="10" name="Date Placeholder 3"/>
          <p:cNvSpPr>
            <a:spLocks noGrp="1"/>
          </p:cNvSpPr>
          <p:nvPr>
            <p:ph type="dt" sz="half" idx="10"/>
          </p:nvPr>
        </p:nvSpPr>
        <p:spPr>
          <a:xfrm>
            <a:off x="438150" y="4936332"/>
            <a:ext cx="2057400" cy="207169"/>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endParaRPr lang="en-US" dirty="0"/>
          </a:p>
        </p:txBody>
      </p:sp>
      <p:sp>
        <p:nvSpPr>
          <p:cNvPr id="12" name="Slide Number Placeholder 5"/>
          <p:cNvSpPr>
            <a:spLocks noGrp="1"/>
          </p:cNvSpPr>
          <p:nvPr>
            <p:ph type="sldNum" sz="quarter" idx="12"/>
          </p:nvPr>
        </p:nvSpPr>
        <p:spPr>
          <a:xfrm>
            <a:off x="6704597" y="4936332"/>
            <a:ext cx="2057400" cy="207169"/>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fld id="{C16FD9C2-C2A3-4DCE-AA17-220E9B548E9F}" type="slidenum">
              <a:rPr lang="en-US" smtClean="0"/>
              <a:pPr/>
              <a:t>‹#›</a:t>
            </a:fld>
            <a:endParaRPr lang="en-US" dirty="0"/>
          </a:p>
        </p:txBody>
      </p:sp>
    </p:spTree>
    <p:extLst>
      <p:ext uri="{BB962C8B-B14F-4D97-AF65-F5344CB8AC3E}">
        <p14:creationId xmlns:p14="http://schemas.microsoft.com/office/powerpoint/2010/main" val="2055090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B8EE54B-3F47-064B-A553-EA9C9EAD2777}" type="slidenum">
              <a:rPr lang="en-US" smtClean="0"/>
              <a:pPr/>
              <a:t>‹#›</a:t>
            </a:fld>
            <a:endParaRPr lang="en-US" dirty="0"/>
          </a:p>
        </p:txBody>
      </p:sp>
      <p:sp>
        <p:nvSpPr>
          <p:cNvPr id="4" name="Title 13"/>
          <p:cNvSpPr>
            <a:spLocks noGrp="1"/>
          </p:cNvSpPr>
          <p:nvPr>
            <p:ph type="title" hasCustomPrompt="1"/>
          </p:nvPr>
        </p:nvSpPr>
        <p:spPr>
          <a:xfrm>
            <a:off x="473595" y="335153"/>
            <a:ext cx="8202093" cy="1014197"/>
          </a:xfrm>
          <a:prstGeom prst="rect">
            <a:avLst/>
          </a:prstGeom>
        </p:spPr>
        <p:txBody>
          <a:bodyPr vert="horz" lIns="0" rIns="0"/>
          <a:lstStyle>
            <a:lvl1pPr algn="l" rtl="0">
              <a:lnSpc>
                <a:spcPts val="3400"/>
              </a:lnSpc>
              <a:defRPr sz="3000" b="1">
                <a:solidFill>
                  <a:srgbClr val="4F2D7F"/>
                </a:solidFill>
                <a:latin typeface="+mn-lt"/>
              </a:defRPr>
            </a:lvl1pPr>
          </a:lstStyle>
          <a:p>
            <a:pPr rtl="0">
              <a:lnSpc>
                <a:spcPts val="3400"/>
              </a:lnSpc>
            </a:pPr>
            <a:r>
              <a:rPr lang="en-US" dirty="0"/>
              <a:t>Click here to add title</a:t>
            </a:r>
          </a:p>
        </p:txBody>
      </p:sp>
    </p:spTree>
    <p:extLst>
      <p:ext uri="{BB962C8B-B14F-4D97-AF65-F5344CB8AC3E}">
        <p14:creationId xmlns:p14="http://schemas.microsoft.com/office/powerpoint/2010/main" val="28929009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Bullets + Image">
    <p:spTree>
      <p:nvGrpSpPr>
        <p:cNvPr id="1" name=""/>
        <p:cNvGrpSpPr/>
        <p:nvPr/>
      </p:nvGrpSpPr>
      <p:grpSpPr>
        <a:xfrm>
          <a:off x="0" y="0"/>
          <a:ext cx="0" cy="0"/>
          <a:chOff x="0" y="0"/>
          <a:chExt cx="0" cy="0"/>
        </a:xfrm>
      </p:grpSpPr>
      <p:sp>
        <p:nvSpPr>
          <p:cNvPr id="8" name="Title 13"/>
          <p:cNvSpPr>
            <a:spLocks noGrp="1"/>
          </p:cNvSpPr>
          <p:nvPr>
            <p:ph type="title" hasCustomPrompt="1"/>
          </p:nvPr>
        </p:nvSpPr>
        <p:spPr>
          <a:xfrm>
            <a:off x="470129" y="342392"/>
            <a:ext cx="8211645" cy="951085"/>
          </a:xfrm>
          <a:prstGeom prst="rect">
            <a:avLst/>
          </a:prstGeom>
        </p:spPr>
        <p:txBody>
          <a:bodyPr vert="horz" lIns="0" rIns="0" bIns="0"/>
          <a:lstStyle>
            <a:lvl1pPr algn="l" rtl="0">
              <a:lnSpc>
                <a:spcPts val="3400"/>
              </a:lnSpc>
              <a:defRPr sz="3000" b="1">
                <a:solidFill>
                  <a:srgbClr val="4F2D7F"/>
                </a:solidFill>
                <a:latin typeface="+mn-lt"/>
              </a:defRPr>
            </a:lvl1pPr>
          </a:lstStyle>
          <a:p>
            <a:pPr rtl="0">
              <a:lnSpc>
                <a:spcPts val="3400"/>
              </a:lnSpc>
            </a:pPr>
            <a:r>
              <a:rPr lang="en-US" dirty="0"/>
              <a:t>Click here to add title</a:t>
            </a:r>
          </a:p>
        </p:txBody>
      </p:sp>
      <p:sp>
        <p:nvSpPr>
          <p:cNvPr id="9" name="Picture Placeholder 2"/>
          <p:cNvSpPr>
            <a:spLocks noGrp="1"/>
          </p:cNvSpPr>
          <p:nvPr>
            <p:ph type="pic" idx="1" hasCustomPrompt="1"/>
          </p:nvPr>
        </p:nvSpPr>
        <p:spPr>
          <a:xfrm>
            <a:off x="5353051" y="1493753"/>
            <a:ext cx="3328724" cy="3017625"/>
          </a:xfrm>
          <a:prstGeom prst="rect">
            <a:avLst/>
          </a:prstGeom>
        </p:spPr>
        <p:txBody>
          <a:bodyPr tIns="720000"/>
          <a:lstStyle>
            <a:lvl1pPr marL="0" indent="0">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picture</a:t>
            </a:r>
          </a:p>
        </p:txBody>
      </p:sp>
      <p:sp>
        <p:nvSpPr>
          <p:cNvPr id="18" name="Slide Number Placeholder 5"/>
          <p:cNvSpPr>
            <a:spLocks noGrp="1"/>
          </p:cNvSpPr>
          <p:nvPr>
            <p:ph type="sldNum" sz="quarter" idx="4"/>
          </p:nvPr>
        </p:nvSpPr>
        <p:spPr>
          <a:xfrm>
            <a:off x="8681774" y="4889512"/>
            <a:ext cx="166756" cy="207229"/>
          </a:xfrm>
          <a:prstGeom prst="rect">
            <a:avLst/>
          </a:prstGeom>
        </p:spPr>
        <p:txBody>
          <a:bodyPr lIns="0" rIns="0"/>
          <a:lstStyle>
            <a:lvl1pPr algn="ctr">
              <a:defRPr sz="700" b="1">
                <a:solidFill>
                  <a:srgbClr val="4F2D7F"/>
                </a:solidFill>
              </a:defRPr>
            </a:lvl1pPr>
          </a:lstStyle>
          <a:p>
            <a:fld id="{2B8EE54B-3F47-064B-A553-EA9C9EAD2777}" type="slidenum">
              <a:rPr lang="en-US" smtClean="0"/>
              <a:pPr/>
              <a:t>‹#›</a:t>
            </a:fld>
            <a:endParaRPr lang="en-US" dirty="0"/>
          </a:p>
        </p:txBody>
      </p:sp>
      <p:sp>
        <p:nvSpPr>
          <p:cNvPr id="6" name="Slide Number Placeholder 2"/>
          <p:cNvSpPr txBox="1">
            <a:spLocks/>
          </p:cNvSpPr>
          <p:nvPr userDrawn="1"/>
        </p:nvSpPr>
        <p:spPr>
          <a:xfrm>
            <a:off x="488420" y="4889512"/>
            <a:ext cx="166756" cy="207229"/>
          </a:xfrm>
          <a:prstGeom prst="rect">
            <a:avLst/>
          </a:prstGeom>
        </p:spPr>
        <p:txBody>
          <a:bodyPr lIns="0" rIns="0"/>
          <a:lstStyle>
            <a:defPPr>
              <a:defRPr lang="en-US"/>
            </a:defPPr>
            <a:lvl1pPr marL="0" algn="l" defTabSz="457200" rtl="0" eaLnBrk="1" latinLnBrk="0" hangingPunct="1">
              <a:defRPr sz="7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8EE54B-3F47-064B-A553-EA9C9EAD2777}" type="slidenum">
              <a:rPr lang="en-US" smtClean="0"/>
              <a:pPr/>
              <a:t>‹#›</a:t>
            </a:fld>
            <a:endParaRPr lang="en-US" dirty="0"/>
          </a:p>
        </p:txBody>
      </p:sp>
      <p:sp>
        <p:nvSpPr>
          <p:cNvPr id="7" name="Text Placeholder 5"/>
          <p:cNvSpPr>
            <a:spLocks noGrp="1"/>
          </p:cNvSpPr>
          <p:nvPr>
            <p:ph type="body" sz="quarter" idx="11" hasCustomPrompt="1"/>
          </p:nvPr>
        </p:nvSpPr>
        <p:spPr>
          <a:xfrm>
            <a:off x="471801" y="1486549"/>
            <a:ext cx="4761381" cy="3017625"/>
          </a:xfrm>
          <a:prstGeom prst="rect">
            <a:avLst/>
          </a:prstGeom>
        </p:spPr>
        <p:txBody>
          <a:bodyPr vert="horz" lIns="0"/>
          <a:lstStyle>
            <a:lvl1pPr marL="342900" indent="-342900">
              <a:buClr>
                <a:srgbClr val="4F2D7F"/>
              </a:buClr>
              <a:buFont typeface="Arial"/>
              <a:buChar char="•"/>
              <a:defRPr sz="2400"/>
            </a:lvl1pPr>
            <a:lvl2pPr marL="717550" indent="-342900">
              <a:buClr>
                <a:srgbClr val="4F2D7F"/>
              </a:buClr>
              <a:buFont typeface="Arial" panose="020B0604020202020204" pitchFamily="34" charset="0"/>
              <a:buChar char="–"/>
              <a:defRPr sz="2200"/>
            </a:lvl2pPr>
            <a:lvl3pPr marL="1060450" indent="-342900">
              <a:buClrTx/>
              <a:buFont typeface="Arial" panose="020B0604020202020204" pitchFamily="34" charset="0"/>
              <a:buChar char="–"/>
              <a:defRPr sz="2000"/>
            </a:lvl3pPr>
            <a:lvl4pPr marL="1343025" indent="-266700">
              <a:buFont typeface="+mj-lt"/>
              <a:buAutoNum type="alphaLcPeriod"/>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2"/>
            <a:endParaRPr lang="en-GB" dirty="0"/>
          </a:p>
          <a:p>
            <a:pPr lvl="2"/>
            <a:endParaRPr lang="en-GB" dirty="0"/>
          </a:p>
        </p:txBody>
      </p:sp>
    </p:spTree>
    <p:extLst>
      <p:ext uri="{BB962C8B-B14F-4D97-AF65-F5344CB8AC3E}">
        <p14:creationId xmlns:p14="http://schemas.microsoft.com/office/powerpoint/2010/main" val="290408365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B8EE54B-3F47-064B-A553-EA9C9EAD2777}" type="slidenum">
              <a:rPr lang="en-US" smtClean="0"/>
              <a:pPr/>
              <a:t>‹#›</a:t>
            </a:fld>
            <a:endParaRPr lang="en-US" dirty="0"/>
          </a:p>
        </p:txBody>
      </p:sp>
      <p:cxnSp>
        <p:nvCxnSpPr>
          <p:cNvPr id="11" name="Straight Connector 10"/>
          <p:cNvCxnSpPr/>
          <p:nvPr userDrawn="1"/>
        </p:nvCxnSpPr>
        <p:spPr>
          <a:xfrm>
            <a:off x="4566235" y="1600200"/>
            <a:ext cx="0" cy="2807043"/>
          </a:xfrm>
          <a:prstGeom prst="line">
            <a:avLst/>
          </a:prstGeom>
          <a:ln w="7620">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2"/>
          <p:cNvSpPr>
            <a:spLocks noGrp="1"/>
          </p:cNvSpPr>
          <p:nvPr>
            <p:ph type="body" sz="quarter" idx="13" hasCustomPrompt="1"/>
          </p:nvPr>
        </p:nvSpPr>
        <p:spPr>
          <a:xfrm>
            <a:off x="4680857" y="1496479"/>
            <a:ext cx="4000918" cy="2910764"/>
          </a:xfrm>
          <a:prstGeom prst="rect">
            <a:avLst/>
          </a:prstGeom>
        </p:spPr>
        <p:txBody>
          <a:bodyPr vert="horz" lIns="0" tIns="0" anchor="ctr" anchorCtr="0"/>
          <a:lstStyle>
            <a:lvl1pPr marL="0" indent="0" algn="ctr">
              <a:lnSpc>
                <a:spcPts val="1900"/>
              </a:lnSpc>
              <a:spcBef>
                <a:spcPts val="0"/>
              </a:spcBef>
              <a:spcAft>
                <a:spcPts val="1200"/>
              </a:spcAft>
              <a:buClr>
                <a:srgbClr val="FF7D1E"/>
              </a:buClr>
              <a:buSzPct val="78000"/>
              <a:buFont typeface="Arial"/>
              <a:buNone/>
              <a:defRPr sz="2600" b="0" baseline="0">
                <a:solidFill>
                  <a:srgbClr val="4F2D7F"/>
                </a:solidFill>
              </a:defRPr>
            </a:lvl1pPr>
          </a:lstStyle>
          <a:p>
            <a:pPr lvl="0"/>
            <a:r>
              <a:rPr lang="en-US" dirty="0"/>
              <a:t>Place quote here</a:t>
            </a:r>
          </a:p>
        </p:txBody>
      </p:sp>
      <p:pic>
        <p:nvPicPr>
          <p:cNvPr id="20" name="Picture 19"/>
          <p:cNvPicPr>
            <a:picLocks noChangeAspect="1"/>
          </p:cNvPicPr>
          <p:nvPr userDrawn="1"/>
        </p:nvPicPr>
        <p:blipFill>
          <a:blip r:embed="rId2"/>
          <a:stretch>
            <a:fillRect/>
          </a:stretch>
        </p:blipFill>
        <p:spPr>
          <a:xfrm>
            <a:off x="6504931" y="1593337"/>
            <a:ext cx="357951" cy="266774"/>
          </a:xfrm>
          <a:prstGeom prst="rect">
            <a:avLst/>
          </a:prstGeom>
        </p:spPr>
      </p:pic>
      <p:pic>
        <p:nvPicPr>
          <p:cNvPr id="21" name="Picture 20"/>
          <p:cNvPicPr>
            <a:picLocks noChangeAspect="1"/>
          </p:cNvPicPr>
          <p:nvPr userDrawn="1"/>
        </p:nvPicPr>
        <p:blipFill>
          <a:blip r:embed="rId3"/>
          <a:stretch>
            <a:fillRect/>
          </a:stretch>
        </p:blipFill>
        <p:spPr>
          <a:xfrm>
            <a:off x="6504931" y="4140469"/>
            <a:ext cx="357951" cy="266774"/>
          </a:xfrm>
          <a:prstGeom prst="rect">
            <a:avLst/>
          </a:prstGeom>
        </p:spPr>
      </p:pic>
      <p:sp>
        <p:nvSpPr>
          <p:cNvPr id="9" name="Title 13"/>
          <p:cNvSpPr>
            <a:spLocks noGrp="1"/>
          </p:cNvSpPr>
          <p:nvPr>
            <p:ph type="title" hasCustomPrompt="1"/>
          </p:nvPr>
        </p:nvSpPr>
        <p:spPr>
          <a:xfrm>
            <a:off x="470130" y="342392"/>
            <a:ext cx="8211646" cy="951085"/>
          </a:xfrm>
          <a:prstGeom prst="rect">
            <a:avLst/>
          </a:prstGeom>
        </p:spPr>
        <p:txBody>
          <a:bodyPr vert="horz" lIns="0" rIns="0" bIns="0"/>
          <a:lstStyle>
            <a:lvl1pPr algn="l" rtl="0">
              <a:lnSpc>
                <a:spcPts val="3400"/>
              </a:lnSpc>
              <a:defRPr sz="3000" b="1">
                <a:solidFill>
                  <a:srgbClr val="4F2D7F"/>
                </a:solidFill>
                <a:latin typeface="+mn-lt"/>
              </a:defRPr>
            </a:lvl1pPr>
          </a:lstStyle>
          <a:p>
            <a:pPr rtl="0">
              <a:lnSpc>
                <a:spcPts val="3400"/>
              </a:lnSpc>
            </a:pPr>
            <a:r>
              <a:rPr lang="en-US" dirty="0"/>
              <a:t>Click here to add title</a:t>
            </a:r>
          </a:p>
        </p:txBody>
      </p:sp>
      <p:sp>
        <p:nvSpPr>
          <p:cNvPr id="10" name="Text Placeholder 5"/>
          <p:cNvSpPr>
            <a:spLocks noGrp="1"/>
          </p:cNvSpPr>
          <p:nvPr>
            <p:ph type="body" sz="quarter" idx="11" hasCustomPrompt="1"/>
          </p:nvPr>
        </p:nvSpPr>
        <p:spPr>
          <a:xfrm>
            <a:off x="471801" y="1486549"/>
            <a:ext cx="3917319" cy="3017625"/>
          </a:xfrm>
          <a:prstGeom prst="rect">
            <a:avLst/>
          </a:prstGeom>
        </p:spPr>
        <p:txBody>
          <a:bodyPr vert="horz" lIns="0"/>
          <a:lstStyle>
            <a:lvl1pPr marL="342900" indent="-342900">
              <a:buClr>
                <a:srgbClr val="4F2D7F"/>
              </a:buClr>
              <a:buFont typeface="Arial"/>
              <a:buChar char="•"/>
              <a:defRPr sz="2400"/>
            </a:lvl1pPr>
            <a:lvl2pPr marL="717550" indent="-342900">
              <a:buClr>
                <a:srgbClr val="4F2D7F"/>
              </a:buClr>
              <a:buFont typeface="Arial" panose="020B0604020202020204" pitchFamily="34" charset="0"/>
              <a:buChar char="–"/>
              <a:defRPr sz="2200"/>
            </a:lvl2pPr>
            <a:lvl3pPr marL="1060450" indent="-342900">
              <a:buClrTx/>
              <a:buFont typeface="Arial" panose="020B0604020202020204" pitchFamily="34" charset="0"/>
              <a:buChar char="–"/>
              <a:defRPr sz="2000"/>
            </a:lvl3pPr>
            <a:lvl4pPr marL="1343025" indent="-266700">
              <a:buFont typeface="+mj-lt"/>
              <a:buAutoNum type="alphaLcPeriod"/>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2"/>
            <a:endParaRPr lang="en-GB" dirty="0"/>
          </a:p>
          <a:p>
            <a:pPr lvl="2"/>
            <a:endParaRPr lang="en-GB" dirty="0"/>
          </a:p>
        </p:txBody>
      </p:sp>
    </p:spTree>
    <p:extLst>
      <p:ext uri="{BB962C8B-B14F-4D97-AF65-F5344CB8AC3E}">
        <p14:creationId xmlns:p14="http://schemas.microsoft.com/office/powerpoint/2010/main" val="72029010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bullet">
    <p:spTree>
      <p:nvGrpSpPr>
        <p:cNvPr id="1" name=""/>
        <p:cNvGrpSpPr/>
        <p:nvPr/>
      </p:nvGrpSpPr>
      <p:grpSpPr>
        <a:xfrm>
          <a:off x="0" y="0"/>
          <a:ext cx="0" cy="0"/>
          <a:chOff x="0" y="0"/>
          <a:chExt cx="0" cy="0"/>
        </a:xfrm>
      </p:grpSpPr>
      <p:sp>
        <p:nvSpPr>
          <p:cNvPr id="8" name="Text Placeholder 5"/>
          <p:cNvSpPr>
            <a:spLocks noGrp="1"/>
          </p:cNvSpPr>
          <p:nvPr>
            <p:ph type="body" sz="quarter" idx="13" hasCustomPrompt="1"/>
          </p:nvPr>
        </p:nvSpPr>
        <p:spPr>
          <a:xfrm>
            <a:off x="471801" y="1486549"/>
            <a:ext cx="3998599" cy="3017625"/>
          </a:xfrm>
          <a:prstGeom prst="rect">
            <a:avLst/>
          </a:prstGeom>
        </p:spPr>
        <p:txBody>
          <a:bodyPr vert="horz" lIns="0"/>
          <a:lstStyle>
            <a:lvl1pPr marL="342900" indent="-342900">
              <a:buClr>
                <a:srgbClr val="4F2D7F"/>
              </a:buClr>
              <a:buFont typeface="Arial"/>
              <a:buChar char="•"/>
              <a:defRPr sz="2400"/>
            </a:lvl1pPr>
            <a:lvl2pPr marL="717550" indent="-342900">
              <a:buClr>
                <a:srgbClr val="4F2D7F"/>
              </a:buClr>
              <a:buFont typeface="Arial" panose="020B0604020202020204" pitchFamily="34" charset="0"/>
              <a:buChar char="–"/>
              <a:defRPr sz="2200"/>
            </a:lvl2pPr>
            <a:lvl3pPr marL="1060450" indent="-342900">
              <a:buClrTx/>
              <a:buFont typeface="Arial" panose="020B0604020202020204" pitchFamily="34" charset="0"/>
              <a:buChar char="–"/>
              <a:defRPr sz="2000"/>
            </a:lvl3pPr>
            <a:lvl4pPr marL="1343025" indent="-266700">
              <a:buFont typeface="+mj-lt"/>
              <a:buAutoNum type="alphaLcPeriod"/>
              <a:defRPr/>
            </a:lvl4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2"/>
            <a:endParaRPr lang="en-GB" dirty="0"/>
          </a:p>
          <a:p>
            <a:pPr lvl="2"/>
            <a:endParaRPr lang="en-GB" dirty="0"/>
          </a:p>
        </p:txBody>
      </p:sp>
      <p:sp>
        <p:nvSpPr>
          <p:cNvPr id="10" name="Text Placeholder 5"/>
          <p:cNvSpPr>
            <a:spLocks noGrp="1"/>
          </p:cNvSpPr>
          <p:nvPr>
            <p:ph type="body" sz="quarter" idx="14" hasCustomPrompt="1"/>
          </p:nvPr>
        </p:nvSpPr>
        <p:spPr>
          <a:xfrm>
            <a:off x="4670425" y="1486549"/>
            <a:ext cx="4005263" cy="3017625"/>
          </a:xfrm>
          <a:prstGeom prst="rect">
            <a:avLst/>
          </a:prstGeom>
        </p:spPr>
        <p:txBody>
          <a:bodyPr vert="horz" lIns="0"/>
          <a:lstStyle>
            <a:lvl1pPr marL="342900" indent="-342900">
              <a:buClr>
                <a:srgbClr val="4F2D7F"/>
              </a:buClr>
              <a:buFont typeface="Arial"/>
              <a:buChar char="•"/>
              <a:defRPr sz="2400"/>
            </a:lvl1pPr>
            <a:lvl2pPr marL="717550" indent="-342900">
              <a:buClr>
                <a:srgbClr val="4F2D7F"/>
              </a:buClr>
              <a:buFont typeface="Arial" panose="020B0604020202020204" pitchFamily="34" charset="0"/>
              <a:buChar char="–"/>
              <a:defRPr sz="2200"/>
            </a:lvl2pPr>
            <a:lvl3pPr marL="1060450" indent="-342900">
              <a:buClrTx/>
              <a:buFont typeface="Arial" panose="020B0604020202020204" pitchFamily="34" charset="0"/>
              <a:buChar char="–"/>
              <a:defRPr sz="2000"/>
            </a:lvl3pPr>
            <a:lvl4pPr marL="1343025" indent="-266700">
              <a:buFont typeface="+mj-lt"/>
              <a:buAutoNum type="alphaLcPeriod"/>
              <a:defRPr/>
            </a:lvl4pPr>
          </a:lstStyle>
          <a:p>
            <a:pPr lvl="0"/>
            <a:r>
              <a:rPr lang="en-GB" dirty="0"/>
              <a:t>click to edit master </a:t>
            </a:r>
            <a:br>
              <a:rPr lang="en-GB" dirty="0"/>
            </a:br>
            <a:r>
              <a:rPr lang="en-GB" dirty="0"/>
              <a:t>text styles</a:t>
            </a:r>
          </a:p>
          <a:p>
            <a:pPr lvl="1"/>
            <a:r>
              <a:rPr lang="en-GB" dirty="0"/>
              <a:t>second level</a:t>
            </a:r>
          </a:p>
          <a:p>
            <a:pPr lvl="2"/>
            <a:r>
              <a:rPr lang="en-GB" dirty="0"/>
              <a:t>third level</a:t>
            </a:r>
          </a:p>
          <a:p>
            <a:pPr lvl="3"/>
            <a:r>
              <a:rPr lang="en-GB" dirty="0"/>
              <a:t>fourth level</a:t>
            </a:r>
          </a:p>
          <a:p>
            <a:pPr lvl="2"/>
            <a:endParaRPr lang="en-GB" dirty="0"/>
          </a:p>
          <a:p>
            <a:pPr lvl="2"/>
            <a:endParaRPr lang="en-GB" dirty="0"/>
          </a:p>
        </p:txBody>
      </p:sp>
      <p:sp>
        <p:nvSpPr>
          <p:cNvPr id="3" name="Slide Number Placeholder 2"/>
          <p:cNvSpPr>
            <a:spLocks noGrp="1"/>
          </p:cNvSpPr>
          <p:nvPr>
            <p:ph type="sldNum" sz="quarter" idx="10"/>
          </p:nvPr>
        </p:nvSpPr>
        <p:spPr/>
        <p:txBody>
          <a:bodyPr/>
          <a:lstStyle/>
          <a:p>
            <a:fld id="{2B8EE54B-3F47-064B-A553-EA9C9EAD2777}" type="slidenum">
              <a:rPr lang="en-US" smtClean="0"/>
              <a:pPr/>
              <a:t>‹#›</a:t>
            </a:fld>
            <a:endParaRPr lang="en-US" dirty="0"/>
          </a:p>
        </p:txBody>
      </p:sp>
      <p:sp>
        <p:nvSpPr>
          <p:cNvPr id="6" name="Title 13"/>
          <p:cNvSpPr>
            <a:spLocks noGrp="1"/>
          </p:cNvSpPr>
          <p:nvPr>
            <p:ph type="title" hasCustomPrompt="1"/>
          </p:nvPr>
        </p:nvSpPr>
        <p:spPr>
          <a:xfrm>
            <a:off x="470129" y="342392"/>
            <a:ext cx="8205559" cy="951085"/>
          </a:xfrm>
          <a:prstGeom prst="rect">
            <a:avLst/>
          </a:prstGeom>
        </p:spPr>
        <p:txBody>
          <a:bodyPr vert="horz" lIns="0" rIns="0" bIns="0"/>
          <a:lstStyle>
            <a:lvl1pPr algn="l" rtl="0">
              <a:lnSpc>
                <a:spcPts val="3400"/>
              </a:lnSpc>
              <a:defRPr sz="3000" b="1">
                <a:solidFill>
                  <a:srgbClr val="4F2D7F"/>
                </a:solidFill>
                <a:latin typeface="+mn-lt"/>
              </a:defRPr>
            </a:lvl1pPr>
          </a:lstStyle>
          <a:p>
            <a:pPr rtl="0">
              <a:lnSpc>
                <a:spcPts val="3400"/>
              </a:lnSpc>
            </a:pPr>
            <a:r>
              <a:rPr lang="en-US" dirty="0"/>
              <a:t>Click here to add title</a:t>
            </a:r>
          </a:p>
        </p:txBody>
      </p:sp>
    </p:spTree>
    <p:extLst>
      <p:ext uri="{BB962C8B-B14F-4D97-AF65-F5344CB8AC3E}">
        <p14:creationId xmlns:p14="http://schemas.microsoft.com/office/powerpoint/2010/main" val="107676000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lumn option">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8681774" y="4889512"/>
            <a:ext cx="166756" cy="207229"/>
          </a:xfrm>
          <a:prstGeom prst="rect">
            <a:avLst/>
          </a:prstGeom>
        </p:spPr>
        <p:txBody>
          <a:bodyPr lIns="0" rIns="0"/>
          <a:lstStyle>
            <a:lvl1pPr algn="ctr">
              <a:defRPr sz="700" b="1">
                <a:solidFill>
                  <a:schemeClr val="tx1"/>
                </a:solidFill>
              </a:defRPr>
            </a:lvl1pPr>
          </a:lstStyle>
          <a:p>
            <a:fld id="{2B8EE54B-3F47-064B-A553-EA9C9EAD2777}" type="slidenum">
              <a:rPr lang="en-US" smtClean="0"/>
              <a:pPr/>
              <a:t>‹#›</a:t>
            </a:fld>
            <a:endParaRPr lang="en-US" dirty="0"/>
          </a:p>
        </p:txBody>
      </p:sp>
      <p:sp>
        <p:nvSpPr>
          <p:cNvPr id="5" name="Text Placeholder 12"/>
          <p:cNvSpPr>
            <a:spLocks noGrp="1"/>
          </p:cNvSpPr>
          <p:nvPr>
            <p:ph type="body" sz="quarter" idx="10" hasCustomPrompt="1"/>
          </p:nvPr>
        </p:nvSpPr>
        <p:spPr>
          <a:xfrm>
            <a:off x="481675" y="2807336"/>
            <a:ext cx="1891638" cy="286386"/>
          </a:xfrm>
          <a:prstGeom prst="rect">
            <a:avLst/>
          </a:prstGeom>
        </p:spPr>
        <p:txBody>
          <a:bodyPr vert="horz" lIns="0" tIns="0"/>
          <a:lstStyle>
            <a:lvl1pPr marL="0" indent="0" algn="ctr">
              <a:lnSpc>
                <a:spcPct val="100000"/>
              </a:lnSpc>
              <a:spcBef>
                <a:spcPts val="0"/>
              </a:spcBef>
              <a:spcAft>
                <a:spcPts val="1200"/>
              </a:spcAft>
              <a:buClr>
                <a:srgbClr val="4F2D7F"/>
              </a:buClr>
              <a:buSzPct val="78000"/>
              <a:buFont typeface="Arial"/>
              <a:buNone/>
              <a:defRPr sz="1800" baseline="0">
                <a:solidFill>
                  <a:srgbClr val="4F2D7F"/>
                </a:solidFill>
              </a:defRPr>
            </a:lvl1pPr>
          </a:lstStyle>
          <a:p>
            <a:pPr lvl="0"/>
            <a:r>
              <a:rPr lang="en-US" dirty="0"/>
              <a:t>Title</a:t>
            </a:r>
          </a:p>
        </p:txBody>
      </p:sp>
      <p:sp>
        <p:nvSpPr>
          <p:cNvPr id="6" name="Text Placeholder 12"/>
          <p:cNvSpPr>
            <a:spLocks noGrp="1"/>
          </p:cNvSpPr>
          <p:nvPr>
            <p:ph type="body" sz="quarter" idx="11" hasCustomPrompt="1"/>
          </p:nvPr>
        </p:nvSpPr>
        <p:spPr>
          <a:xfrm>
            <a:off x="2559050" y="2827658"/>
            <a:ext cx="1890066" cy="286386"/>
          </a:xfrm>
          <a:prstGeom prst="rect">
            <a:avLst/>
          </a:prstGeom>
        </p:spPr>
        <p:txBody>
          <a:bodyPr vert="horz" lIns="0" tIns="0"/>
          <a:lstStyle>
            <a:lvl1pPr marL="0" indent="0" algn="ctr">
              <a:lnSpc>
                <a:spcPct val="100000"/>
              </a:lnSpc>
              <a:spcBef>
                <a:spcPts val="0"/>
              </a:spcBef>
              <a:spcAft>
                <a:spcPts val="1200"/>
              </a:spcAft>
              <a:buClr>
                <a:srgbClr val="4F2D7F"/>
              </a:buClr>
              <a:buSzPct val="78000"/>
              <a:buFont typeface="Arial"/>
              <a:buNone/>
              <a:defRPr sz="1800" baseline="0">
                <a:solidFill>
                  <a:srgbClr val="4F2D7F"/>
                </a:solidFill>
              </a:defRPr>
            </a:lvl1pPr>
          </a:lstStyle>
          <a:p>
            <a:pPr lvl="0"/>
            <a:r>
              <a:rPr lang="en-US" dirty="0"/>
              <a:t>Title</a:t>
            </a:r>
          </a:p>
        </p:txBody>
      </p:sp>
      <p:sp>
        <p:nvSpPr>
          <p:cNvPr id="7" name="Text Placeholder 12"/>
          <p:cNvSpPr>
            <a:spLocks noGrp="1"/>
          </p:cNvSpPr>
          <p:nvPr>
            <p:ph type="body" sz="quarter" idx="12" hasCustomPrompt="1"/>
          </p:nvPr>
        </p:nvSpPr>
        <p:spPr>
          <a:xfrm>
            <a:off x="4666588" y="2807336"/>
            <a:ext cx="1891638" cy="286386"/>
          </a:xfrm>
          <a:prstGeom prst="rect">
            <a:avLst/>
          </a:prstGeom>
        </p:spPr>
        <p:txBody>
          <a:bodyPr vert="horz" lIns="0" tIns="0"/>
          <a:lstStyle>
            <a:lvl1pPr marL="0" indent="0" algn="ctr">
              <a:lnSpc>
                <a:spcPct val="100000"/>
              </a:lnSpc>
              <a:spcBef>
                <a:spcPts val="0"/>
              </a:spcBef>
              <a:spcAft>
                <a:spcPts val="1200"/>
              </a:spcAft>
              <a:buClr>
                <a:srgbClr val="4F2D7F"/>
              </a:buClr>
              <a:buSzPct val="78000"/>
              <a:buFont typeface="Arial"/>
              <a:buNone/>
              <a:defRPr sz="1800" baseline="0">
                <a:solidFill>
                  <a:srgbClr val="4F2D7F"/>
                </a:solidFill>
              </a:defRPr>
            </a:lvl1pPr>
          </a:lstStyle>
          <a:p>
            <a:pPr lvl="0"/>
            <a:r>
              <a:rPr lang="en-US" dirty="0"/>
              <a:t>Title</a:t>
            </a:r>
          </a:p>
        </p:txBody>
      </p:sp>
      <p:sp>
        <p:nvSpPr>
          <p:cNvPr id="8" name="Text Placeholder 12"/>
          <p:cNvSpPr>
            <a:spLocks noGrp="1"/>
          </p:cNvSpPr>
          <p:nvPr>
            <p:ph type="body" sz="quarter" idx="13" hasCustomPrompt="1"/>
          </p:nvPr>
        </p:nvSpPr>
        <p:spPr>
          <a:xfrm>
            <a:off x="6775698" y="2807336"/>
            <a:ext cx="1891638" cy="286386"/>
          </a:xfrm>
          <a:prstGeom prst="rect">
            <a:avLst/>
          </a:prstGeom>
        </p:spPr>
        <p:txBody>
          <a:bodyPr vert="horz" lIns="0" tIns="0"/>
          <a:lstStyle>
            <a:lvl1pPr marL="0" indent="0" algn="ctr">
              <a:lnSpc>
                <a:spcPct val="100000"/>
              </a:lnSpc>
              <a:spcBef>
                <a:spcPts val="0"/>
              </a:spcBef>
              <a:spcAft>
                <a:spcPts val="1200"/>
              </a:spcAft>
              <a:buClr>
                <a:srgbClr val="4F2D7F"/>
              </a:buClr>
              <a:buSzPct val="78000"/>
              <a:buFont typeface="Arial"/>
              <a:buNone/>
              <a:defRPr sz="1800" baseline="0">
                <a:solidFill>
                  <a:srgbClr val="4F2D7F"/>
                </a:solidFill>
              </a:defRPr>
            </a:lvl1pPr>
          </a:lstStyle>
          <a:p>
            <a:pPr lvl="0"/>
            <a:r>
              <a:rPr lang="en-US" dirty="0"/>
              <a:t>Title</a:t>
            </a:r>
          </a:p>
        </p:txBody>
      </p:sp>
      <p:sp>
        <p:nvSpPr>
          <p:cNvPr id="9" name="Text Placeholder 12"/>
          <p:cNvSpPr>
            <a:spLocks noGrp="1"/>
          </p:cNvSpPr>
          <p:nvPr>
            <p:ph type="body" sz="quarter" idx="14" hasCustomPrompt="1"/>
          </p:nvPr>
        </p:nvSpPr>
        <p:spPr>
          <a:xfrm>
            <a:off x="481675" y="3114046"/>
            <a:ext cx="1891638" cy="1341114"/>
          </a:xfrm>
          <a:prstGeom prst="rect">
            <a:avLst/>
          </a:prstGeom>
        </p:spPr>
        <p:txBody>
          <a:bodyPr vert="horz" lIns="0" tIns="0"/>
          <a:lstStyle>
            <a:lvl1pPr marL="0" indent="0" algn="ctr">
              <a:lnSpc>
                <a:spcPct val="100000"/>
              </a:lnSpc>
              <a:spcBef>
                <a:spcPts val="0"/>
              </a:spcBef>
              <a:spcAft>
                <a:spcPts val="1200"/>
              </a:spcAft>
              <a:buClr>
                <a:srgbClr val="4F2D7F"/>
              </a:buClr>
              <a:buSzPct val="78000"/>
              <a:buFont typeface="Arial"/>
              <a:buNone/>
              <a:defRPr sz="1350" baseline="0">
                <a:solidFill>
                  <a:schemeClr val="tx1"/>
                </a:solidFill>
              </a:defRPr>
            </a:lvl1pPr>
          </a:lstStyle>
          <a:p>
            <a:pPr lvl="0"/>
            <a:r>
              <a:rPr lang="en-US" dirty="0"/>
              <a:t>Text</a:t>
            </a:r>
          </a:p>
        </p:txBody>
      </p:sp>
      <p:sp>
        <p:nvSpPr>
          <p:cNvPr id="10" name="Text Placeholder 12"/>
          <p:cNvSpPr>
            <a:spLocks noGrp="1"/>
          </p:cNvSpPr>
          <p:nvPr>
            <p:ph type="body" sz="quarter" idx="15" hasCustomPrompt="1"/>
          </p:nvPr>
        </p:nvSpPr>
        <p:spPr>
          <a:xfrm>
            <a:off x="2559050" y="3134368"/>
            <a:ext cx="1890066" cy="1341114"/>
          </a:xfrm>
          <a:prstGeom prst="rect">
            <a:avLst/>
          </a:prstGeom>
        </p:spPr>
        <p:txBody>
          <a:bodyPr vert="horz" lIns="0" tIns="0"/>
          <a:lstStyle>
            <a:lvl1pPr marL="0" indent="0" algn="ctr">
              <a:lnSpc>
                <a:spcPct val="100000"/>
              </a:lnSpc>
              <a:spcBef>
                <a:spcPts val="0"/>
              </a:spcBef>
              <a:spcAft>
                <a:spcPts val="1200"/>
              </a:spcAft>
              <a:buClr>
                <a:srgbClr val="4F2D7F"/>
              </a:buClr>
              <a:buSzPct val="78000"/>
              <a:buFont typeface="Arial"/>
              <a:buNone/>
              <a:defRPr sz="1350" baseline="0">
                <a:solidFill>
                  <a:srgbClr val="000000"/>
                </a:solidFill>
              </a:defRPr>
            </a:lvl1pPr>
          </a:lstStyle>
          <a:p>
            <a:pPr lvl="0"/>
            <a:r>
              <a:rPr lang="en-US" dirty="0"/>
              <a:t>Text</a:t>
            </a:r>
          </a:p>
        </p:txBody>
      </p:sp>
      <p:sp>
        <p:nvSpPr>
          <p:cNvPr id="11" name="Text Placeholder 12"/>
          <p:cNvSpPr>
            <a:spLocks noGrp="1"/>
          </p:cNvSpPr>
          <p:nvPr>
            <p:ph type="body" sz="quarter" idx="16" hasCustomPrompt="1"/>
          </p:nvPr>
        </p:nvSpPr>
        <p:spPr>
          <a:xfrm>
            <a:off x="4666588" y="3114046"/>
            <a:ext cx="1891638" cy="1341114"/>
          </a:xfrm>
          <a:prstGeom prst="rect">
            <a:avLst/>
          </a:prstGeom>
        </p:spPr>
        <p:txBody>
          <a:bodyPr vert="horz" lIns="0" tIns="0"/>
          <a:lstStyle>
            <a:lvl1pPr marL="0" indent="0" algn="ctr">
              <a:lnSpc>
                <a:spcPct val="100000"/>
              </a:lnSpc>
              <a:spcBef>
                <a:spcPts val="0"/>
              </a:spcBef>
              <a:spcAft>
                <a:spcPts val="1200"/>
              </a:spcAft>
              <a:buClr>
                <a:srgbClr val="4F2D7F"/>
              </a:buClr>
              <a:buSzPct val="78000"/>
              <a:buFont typeface="Arial"/>
              <a:buNone/>
              <a:defRPr sz="1350" baseline="0">
                <a:solidFill>
                  <a:srgbClr val="000000"/>
                </a:solidFill>
              </a:defRPr>
            </a:lvl1pPr>
          </a:lstStyle>
          <a:p>
            <a:pPr lvl="0"/>
            <a:r>
              <a:rPr lang="en-US" dirty="0"/>
              <a:t>Text</a:t>
            </a:r>
          </a:p>
        </p:txBody>
      </p:sp>
      <p:sp>
        <p:nvSpPr>
          <p:cNvPr id="12" name="Text Placeholder 12"/>
          <p:cNvSpPr>
            <a:spLocks noGrp="1"/>
          </p:cNvSpPr>
          <p:nvPr>
            <p:ph type="body" sz="quarter" idx="17" hasCustomPrompt="1"/>
          </p:nvPr>
        </p:nvSpPr>
        <p:spPr>
          <a:xfrm>
            <a:off x="6775698" y="3114046"/>
            <a:ext cx="1891638" cy="1341114"/>
          </a:xfrm>
          <a:prstGeom prst="rect">
            <a:avLst/>
          </a:prstGeom>
        </p:spPr>
        <p:txBody>
          <a:bodyPr vert="horz" lIns="0" tIns="0"/>
          <a:lstStyle>
            <a:lvl1pPr marL="0" indent="0" algn="ctr">
              <a:lnSpc>
                <a:spcPct val="100000"/>
              </a:lnSpc>
              <a:spcBef>
                <a:spcPts val="0"/>
              </a:spcBef>
              <a:spcAft>
                <a:spcPts val="1200"/>
              </a:spcAft>
              <a:buClr>
                <a:srgbClr val="4F2D7F"/>
              </a:buClr>
              <a:buSzPct val="78000"/>
              <a:buFont typeface="Arial"/>
              <a:buNone/>
              <a:defRPr sz="1350" baseline="0">
                <a:solidFill>
                  <a:srgbClr val="000000"/>
                </a:solidFill>
              </a:defRPr>
            </a:lvl1pPr>
          </a:lstStyle>
          <a:p>
            <a:pPr lvl="0"/>
            <a:r>
              <a:rPr lang="en-US" dirty="0"/>
              <a:t>Text</a:t>
            </a:r>
          </a:p>
        </p:txBody>
      </p:sp>
      <p:sp>
        <p:nvSpPr>
          <p:cNvPr id="14" name="Picture Placeholder 2"/>
          <p:cNvSpPr>
            <a:spLocks noGrp="1"/>
          </p:cNvSpPr>
          <p:nvPr>
            <p:ph type="pic" idx="1" hasCustomPrompt="1"/>
          </p:nvPr>
        </p:nvSpPr>
        <p:spPr>
          <a:xfrm>
            <a:off x="481675" y="1427480"/>
            <a:ext cx="1891638" cy="1369428"/>
          </a:xfrm>
          <a:prstGeom prst="rect">
            <a:avLst/>
          </a:prstGeom>
        </p:spPr>
        <p:txBody>
          <a:bodyPr tIns="720000"/>
          <a:lstStyle>
            <a:lvl1pPr marL="0" indent="0">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picture</a:t>
            </a:r>
          </a:p>
        </p:txBody>
      </p:sp>
      <p:sp>
        <p:nvSpPr>
          <p:cNvPr id="15" name="Picture Placeholder 2"/>
          <p:cNvSpPr>
            <a:spLocks noGrp="1"/>
          </p:cNvSpPr>
          <p:nvPr>
            <p:ph type="pic" idx="18" hasCustomPrompt="1"/>
          </p:nvPr>
        </p:nvSpPr>
        <p:spPr>
          <a:xfrm>
            <a:off x="2559050" y="1458230"/>
            <a:ext cx="1890066" cy="1369428"/>
          </a:xfrm>
          <a:prstGeom prst="rect">
            <a:avLst/>
          </a:prstGeom>
        </p:spPr>
        <p:txBody>
          <a:bodyPr tIns="720000"/>
          <a:lstStyle>
            <a:lvl1pPr marL="0" indent="0">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picture</a:t>
            </a:r>
          </a:p>
        </p:txBody>
      </p:sp>
      <p:sp>
        <p:nvSpPr>
          <p:cNvPr id="16" name="Picture Placeholder 2"/>
          <p:cNvSpPr>
            <a:spLocks noGrp="1"/>
          </p:cNvSpPr>
          <p:nvPr>
            <p:ph type="pic" idx="19" hasCustomPrompt="1"/>
          </p:nvPr>
        </p:nvSpPr>
        <p:spPr>
          <a:xfrm>
            <a:off x="4666588" y="1427480"/>
            <a:ext cx="1891638" cy="1369428"/>
          </a:xfrm>
          <a:prstGeom prst="rect">
            <a:avLst/>
          </a:prstGeom>
        </p:spPr>
        <p:txBody>
          <a:bodyPr tIns="720000"/>
          <a:lstStyle>
            <a:lvl1pPr marL="0" indent="0">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picture</a:t>
            </a:r>
          </a:p>
        </p:txBody>
      </p:sp>
      <p:sp>
        <p:nvSpPr>
          <p:cNvPr id="18" name="Picture Placeholder 2"/>
          <p:cNvSpPr>
            <a:spLocks noGrp="1"/>
          </p:cNvSpPr>
          <p:nvPr>
            <p:ph type="pic" idx="20" hasCustomPrompt="1"/>
          </p:nvPr>
        </p:nvSpPr>
        <p:spPr>
          <a:xfrm>
            <a:off x="6775698" y="1427480"/>
            <a:ext cx="1891638" cy="1369428"/>
          </a:xfrm>
          <a:prstGeom prst="rect">
            <a:avLst/>
          </a:prstGeom>
        </p:spPr>
        <p:txBody>
          <a:bodyPr tIns="720000"/>
          <a:lstStyle>
            <a:lvl1pPr marL="0" indent="0">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picture</a:t>
            </a:r>
          </a:p>
        </p:txBody>
      </p:sp>
      <p:sp>
        <p:nvSpPr>
          <p:cNvPr id="19" name="Title 13"/>
          <p:cNvSpPr>
            <a:spLocks noGrp="1"/>
          </p:cNvSpPr>
          <p:nvPr>
            <p:ph type="title" hasCustomPrompt="1"/>
          </p:nvPr>
        </p:nvSpPr>
        <p:spPr>
          <a:xfrm>
            <a:off x="470129" y="342392"/>
            <a:ext cx="8211645" cy="951085"/>
          </a:xfrm>
          <a:prstGeom prst="rect">
            <a:avLst/>
          </a:prstGeom>
        </p:spPr>
        <p:txBody>
          <a:bodyPr vert="horz" lIns="0" rIns="0" bIns="0"/>
          <a:lstStyle>
            <a:lvl1pPr algn="l" rtl="0">
              <a:lnSpc>
                <a:spcPts val="3400"/>
              </a:lnSpc>
              <a:defRPr sz="3000" b="1">
                <a:solidFill>
                  <a:srgbClr val="4F2D7F"/>
                </a:solidFill>
                <a:latin typeface="+mn-lt"/>
              </a:defRPr>
            </a:lvl1pPr>
          </a:lstStyle>
          <a:p>
            <a:pPr rtl="0">
              <a:lnSpc>
                <a:spcPts val="3400"/>
              </a:lnSpc>
            </a:pPr>
            <a:r>
              <a:rPr lang="en-US" dirty="0"/>
              <a:t>Click here to add title</a:t>
            </a:r>
          </a:p>
        </p:txBody>
      </p:sp>
      <p:sp>
        <p:nvSpPr>
          <p:cNvPr id="20" name="Slide Number Placeholder 2"/>
          <p:cNvSpPr txBox="1">
            <a:spLocks/>
          </p:cNvSpPr>
          <p:nvPr userDrawn="1"/>
        </p:nvSpPr>
        <p:spPr>
          <a:xfrm>
            <a:off x="488420" y="4889512"/>
            <a:ext cx="166756" cy="207229"/>
          </a:xfrm>
          <a:prstGeom prst="rect">
            <a:avLst/>
          </a:prstGeom>
        </p:spPr>
        <p:txBody>
          <a:bodyPr lIns="0" rIns="0"/>
          <a:lstStyle>
            <a:defPPr>
              <a:defRPr lang="en-US"/>
            </a:defPPr>
            <a:lvl1pPr marL="0" algn="l" defTabSz="457200" rtl="0" eaLnBrk="1" latinLnBrk="0" hangingPunct="1">
              <a:defRPr sz="7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8EE54B-3F47-064B-A553-EA9C9EAD2777}" type="slidenum">
              <a:rPr lang="en-US" smtClean="0"/>
              <a:pPr/>
              <a:t>‹#›</a:t>
            </a:fld>
            <a:endParaRPr lang="en-US" dirty="0"/>
          </a:p>
        </p:txBody>
      </p:sp>
    </p:spTree>
    <p:extLst>
      <p:ext uri="{BB962C8B-B14F-4D97-AF65-F5344CB8AC3E}">
        <p14:creationId xmlns:p14="http://schemas.microsoft.com/office/powerpoint/2010/main" val="236815009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 Quote">
    <p:spTree>
      <p:nvGrpSpPr>
        <p:cNvPr id="1" name=""/>
        <p:cNvGrpSpPr/>
        <p:nvPr/>
      </p:nvGrpSpPr>
      <p:grpSpPr>
        <a:xfrm>
          <a:off x="0" y="0"/>
          <a:ext cx="0" cy="0"/>
          <a:chOff x="0" y="0"/>
          <a:chExt cx="0" cy="0"/>
        </a:xfrm>
      </p:grpSpPr>
      <p:sp>
        <p:nvSpPr>
          <p:cNvPr id="4" name="Rectangle 3"/>
          <p:cNvSpPr/>
          <p:nvPr userDrawn="1"/>
        </p:nvSpPr>
        <p:spPr>
          <a:xfrm>
            <a:off x="4572001" y="1600200"/>
            <a:ext cx="4109773" cy="2646736"/>
          </a:xfrm>
          <a:prstGeom prst="rect">
            <a:avLst/>
          </a:prstGeom>
          <a:solidFill>
            <a:srgbClr val="00A7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0" hasCustomPrompt="1"/>
          </p:nvPr>
        </p:nvSpPr>
        <p:spPr>
          <a:xfrm>
            <a:off x="4572001" y="1600200"/>
            <a:ext cx="4109773" cy="2646735"/>
          </a:xfrm>
          <a:prstGeom prst="rect">
            <a:avLst/>
          </a:prstGeom>
          <a:noFill/>
        </p:spPr>
        <p:txBody>
          <a:bodyPr vert="horz" lIns="180000" tIns="655200" rIns="180000" bIns="655200" anchor="ctr" anchorCtr="0"/>
          <a:lstStyle>
            <a:lvl1pPr marL="0" indent="0" algn="ctr">
              <a:lnSpc>
                <a:spcPts val="1900"/>
              </a:lnSpc>
              <a:spcBef>
                <a:spcPts val="0"/>
              </a:spcBef>
              <a:buClr>
                <a:srgbClr val="FF7D1E"/>
              </a:buClr>
              <a:buSzPct val="78000"/>
              <a:buFont typeface="Arial"/>
              <a:buNone/>
              <a:defRPr sz="1800" b="0" baseline="0">
                <a:solidFill>
                  <a:srgbClr val="FFFFFF"/>
                </a:solidFill>
              </a:defRPr>
            </a:lvl1pPr>
          </a:lstStyle>
          <a:p>
            <a:pPr lvl="0"/>
            <a:r>
              <a:rPr lang="en-US" dirty="0"/>
              <a:t>Click here to add pull quote – </a:t>
            </a:r>
            <a:br>
              <a:rPr lang="en-US" dirty="0"/>
            </a:br>
            <a:r>
              <a:rPr lang="en-US" dirty="0"/>
              <a:t>If need to shift speech marks</a:t>
            </a:r>
            <a:br>
              <a:rPr lang="en-US" dirty="0"/>
            </a:br>
            <a:r>
              <a:rPr lang="en-US" dirty="0"/>
              <a:t>edit on Master page</a:t>
            </a:r>
          </a:p>
        </p:txBody>
      </p:sp>
      <p:sp>
        <p:nvSpPr>
          <p:cNvPr id="12" name="Picture Placeholder 2"/>
          <p:cNvSpPr>
            <a:spLocks noGrp="1"/>
          </p:cNvSpPr>
          <p:nvPr>
            <p:ph type="pic" idx="1" hasCustomPrompt="1"/>
          </p:nvPr>
        </p:nvSpPr>
        <p:spPr>
          <a:xfrm>
            <a:off x="481674" y="1600200"/>
            <a:ext cx="4090327" cy="2646736"/>
          </a:xfrm>
          <a:prstGeom prst="rect">
            <a:avLst/>
          </a:prstGeom>
        </p:spPr>
        <p:txBody>
          <a:bodyPr tIns="720000"/>
          <a:lstStyle>
            <a:lvl1pPr marL="0" indent="0">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picture</a:t>
            </a:r>
          </a:p>
        </p:txBody>
      </p:sp>
      <p:pic>
        <p:nvPicPr>
          <p:cNvPr id="2" name="Picture 1"/>
          <p:cNvPicPr>
            <a:picLocks noChangeAspect="1"/>
          </p:cNvPicPr>
          <p:nvPr userDrawn="1"/>
        </p:nvPicPr>
        <p:blipFill>
          <a:blip r:embed="rId2"/>
          <a:stretch>
            <a:fillRect/>
          </a:stretch>
        </p:blipFill>
        <p:spPr>
          <a:xfrm>
            <a:off x="6419938" y="1786621"/>
            <a:ext cx="405188" cy="298263"/>
          </a:xfrm>
          <a:prstGeom prst="rect">
            <a:avLst/>
          </a:prstGeom>
        </p:spPr>
      </p:pic>
      <p:pic>
        <p:nvPicPr>
          <p:cNvPr id="3" name="Picture 2"/>
          <p:cNvPicPr>
            <a:picLocks noChangeAspect="1"/>
          </p:cNvPicPr>
          <p:nvPr userDrawn="1"/>
        </p:nvPicPr>
        <p:blipFill>
          <a:blip r:embed="rId3"/>
          <a:stretch>
            <a:fillRect/>
          </a:stretch>
        </p:blipFill>
        <p:spPr>
          <a:xfrm>
            <a:off x="6470595" y="3776324"/>
            <a:ext cx="405188" cy="298263"/>
          </a:xfrm>
          <a:prstGeom prst="rect">
            <a:avLst/>
          </a:prstGeom>
        </p:spPr>
      </p:pic>
      <p:sp>
        <p:nvSpPr>
          <p:cNvPr id="26" name="Slide Number Placeholder 5"/>
          <p:cNvSpPr>
            <a:spLocks noGrp="1"/>
          </p:cNvSpPr>
          <p:nvPr>
            <p:ph type="sldNum" sz="quarter" idx="4"/>
          </p:nvPr>
        </p:nvSpPr>
        <p:spPr>
          <a:xfrm>
            <a:off x="8681774" y="4889512"/>
            <a:ext cx="166756" cy="207229"/>
          </a:xfrm>
          <a:prstGeom prst="rect">
            <a:avLst/>
          </a:prstGeom>
        </p:spPr>
        <p:txBody>
          <a:bodyPr lIns="0" rIns="0"/>
          <a:lstStyle>
            <a:lvl1pPr algn="ctr">
              <a:defRPr sz="700" b="1">
                <a:solidFill>
                  <a:schemeClr val="tx1"/>
                </a:solidFill>
              </a:defRPr>
            </a:lvl1pPr>
          </a:lstStyle>
          <a:p>
            <a:fld id="{2B8EE54B-3F47-064B-A553-EA9C9EAD2777}" type="slidenum">
              <a:rPr lang="en-US" smtClean="0"/>
              <a:pPr/>
              <a:t>‹#›</a:t>
            </a:fld>
            <a:endParaRPr lang="en-US" dirty="0"/>
          </a:p>
        </p:txBody>
      </p:sp>
      <p:sp>
        <p:nvSpPr>
          <p:cNvPr id="9" name="Title 13"/>
          <p:cNvSpPr>
            <a:spLocks noGrp="1"/>
          </p:cNvSpPr>
          <p:nvPr>
            <p:ph type="title" hasCustomPrompt="1"/>
          </p:nvPr>
        </p:nvSpPr>
        <p:spPr>
          <a:xfrm>
            <a:off x="470129" y="342392"/>
            <a:ext cx="8205559" cy="951085"/>
          </a:xfrm>
          <a:prstGeom prst="rect">
            <a:avLst/>
          </a:prstGeom>
        </p:spPr>
        <p:txBody>
          <a:bodyPr vert="horz" lIns="0" rIns="0" bIns="0"/>
          <a:lstStyle>
            <a:lvl1pPr algn="l" rtl="0">
              <a:lnSpc>
                <a:spcPts val="3400"/>
              </a:lnSpc>
              <a:defRPr sz="3000" b="1">
                <a:solidFill>
                  <a:srgbClr val="4F2D7F"/>
                </a:solidFill>
                <a:latin typeface="+mn-lt"/>
              </a:defRPr>
            </a:lvl1pPr>
          </a:lstStyle>
          <a:p>
            <a:pPr rtl="0">
              <a:lnSpc>
                <a:spcPts val="3400"/>
              </a:lnSpc>
            </a:pPr>
            <a:r>
              <a:rPr lang="en-US" dirty="0"/>
              <a:t>Click here to add title</a:t>
            </a:r>
          </a:p>
        </p:txBody>
      </p:sp>
      <p:sp>
        <p:nvSpPr>
          <p:cNvPr id="10" name="Slide Number Placeholder 2"/>
          <p:cNvSpPr txBox="1">
            <a:spLocks/>
          </p:cNvSpPr>
          <p:nvPr userDrawn="1"/>
        </p:nvSpPr>
        <p:spPr>
          <a:xfrm>
            <a:off x="488420" y="4889512"/>
            <a:ext cx="166756" cy="207229"/>
          </a:xfrm>
          <a:prstGeom prst="rect">
            <a:avLst/>
          </a:prstGeom>
        </p:spPr>
        <p:txBody>
          <a:bodyPr lIns="0" rIns="0"/>
          <a:lstStyle>
            <a:defPPr>
              <a:defRPr lang="en-US"/>
            </a:defPPr>
            <a:lvl1pPr marL="0" algn="l" defTabSz="457200" rtl="0" eaLnBrk="1" latinLnBrk="0" hangingPunct="1">
              <a:defRPr sz="7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8EE54B-3F47-064B-A553-EA9C9EAD2777}" type="slidenum">
              <a:rPr lang="en-US" smtClean="0"/>
              <a:pPr/>
              <a:t>‹#›</a:t>
            </a:fld>
            <a:endParaRPr lang="en-US" dirty="0"/>
          </a:p>
        </p:txBody>
      </p:sp>
    </p:spTree>
    <p:extLst>
      <p:ext uri="{BB962C8B-B14F-4D97-AF65-F5344CB8AC3E}">
        <p14:creationId xmlns:p14="http://schemas.microsoft.com/office/powerpoint/2010/main" val="52827358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urple Quot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12"/>
          <p:cNvSpPr>
            <a:spLocks noGrp="1"/>
          </p:cNvSpPr>
          <p:nvPr>
            <p:ph type="body" sz="quarter" idx="11" hasCustomPrompt="1"/>
          </p:nvPr>
        </p:nvSpPr>
        <p:spPr>
          <a:xfrm>
            <a:off x="0" y="602079"/>
            <a:ext cx="9144000" cy="3531973"/>
          </a:xfrm>
          <a:prstGeom prst="rect">
            <a:avLst/>
          </a:prstGeom>
          <a:noFill/>
        </p:spPr>
        <p:txBody>
          <a:bodyPr vert="horz" lIns="180000" tIns="655200" rIns="180000" bIns="655200" anchor="ctr" anchorCtr="0"/>
          <a:lstStyle>
            <a:lvl1pPr marL="0" indent="0" algn="ctr">
              <a:lnSpc>
                <a:spcPts val="2700"/>
              </a:lnSpc>
              <a:spcBef>
                <a:spcPts val="0"/>
              </a:spcBef>
              <a:buClr>
                <a:srgbClr val="FF7D1E"/>
              </a:buClr>
              <a:buSzPct val="78000"/>
              <a:buFont typeface="Arial"/>
              <a:buNone/>
              <a:defRPr sz="2400" b="0" baseline="0">
                <a:solidFill>
                  <a:srgbClr val="FFFFFF"/>
                </a:solidFill>
              </a:defRPr>
            </a:lvl1pPr>
          </a:lstStyle>
          <a:p>
            <a:pPr lvl="0"/>
            <a:r>
              <a:rPr lang="en-US" dirty="0"/>
              <a:t>Click here to add pull quote</a:t>
            </a:r>
          </a:p>
        </p:txBody>
      </p:sp>
      <p:pic>
        <p:nvPicPr>
          <p:cNvPr id="8" name="Picture 7"/>
          <p:cNvPicPr>
            <a:picLocks noChangeAspect="1"/>
          </p:cNvPicPr>
          <p:nvPr userDrawn="1"/>
        </p:nvPicPr>
        <p:blipFill>
          <a:blip r:embed="rId2">
            <a:lum bright="70000" contrast="-70000"/>
          </a:blip>
          <a:stretch>
            <a:fillRect/>
          </a:stretch>
        </p:blipFill>
        <p:spPr>
          <a:xfrm>
            <a:off x="4318000" y="804887"/>
            <a:ext cx="508000" cy="378604"/>
          </a:xfrm>
          <a:prstGeom prst="rect">
            <a:avLst/>
          </a:prstGeom>
        </p:spPr>
      </p:pic>
      <p:pic>
        <p:nvPicPr>
          <p:cNvPr id="9" name="Picture 8"/>
          <p:cNvPicPr>
            <a:picLocks noChangeAspect="1"/>
          </p:cNvPicPr>
          <p:nvPr userDrawn="1"/>
        </p:nvPicPr>
        <p:blipFill>
          <a:blip r:embed="rId3">
            <a:lum bright="70000" contrast="-70000"/>
          </a:blip>
          <a:stretch>
            <a:fillRect/>
          </a:stretch>
        </p:blipFill>
        <p:spPr>
          <a:xfrm>
            <a:off x="4318000" y="3593154"/>
            <a:ext cx="508000" cy="378604"/>
          </a:xfrm>
          <a:prstGeom prst="rect">
            <a:avLst/>
          </a:prstGeom>
        </p:spPr>
      </p:pic>
    </p:spTree>
    <p:extLst>
      <p:ext uri="{BB962C8B-B14F-4D97-AF65-F5344CB8AC3E}">
        <p14:creationId xmlns:p14="http://schemas.microsoft.com/office/powerpoint/2010/main" val="12308623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rm Grey Quo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B8EE54B-3F47-064B-A553-EA9C9EAD2777}" type="slidenum">
              <a:rPr lang="en-US" smtClean="0"/>
              <a:pPr/>
              <a:t>‹#›</a:t>
            </a:fld>
            <a:endParaRPr lang="en-US" dirty="0"/>
          </a:p>
        </p:txBody>
      </p:sp>
      <p:sp>
        <p:nvSpPr>
          <p:cNvPr id="4" name="Rectangle 3"/>
          <p:cNvSpPr/>
          <p:nvPr userDrawn="1"/>
        </p:nvSpPr>
        <p:spPr>
          <a:xfrm>
            <a:off x="0" y="0"/>
            <a:ext cx="9144000" cy="4743823"/>
          </a:xfrm>
          <a:prstGeom prst="rect">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 Placeholder 12"/>
          <p:cNvSpPr>
            <a:spLocks noGrp="1"/>
          </p:cNvSpPr>
          <p:nvPr>
            <p:ph type="body" sz="quarter" idx="11" hasCustomPrompt="1"/>
          </p:nvPr>
        </p:nvSpPr>
        <p:spPr>
          <a:xfrm>
            <a:off x="0" y="602079"/>
            <a:ext cx="9144000" cy="3531973"/>
          </a:xfrm>
          <a:prstGeom prst="rect">
            <a:avLst/>
          </a:prstGeom>
          <a:noFill/>
        </p:spPr>
        <p:txBody>
          <a:bodyPr vert="horz" lIns="180000" tIns="655200" rIns="180000" bIns="655200" anchor="ctr" anchorCtr="0"/>
          <a:lstStyle>
            <a:lvl1pPr marL="0" indent="0" algn="ctr">
              <a:lnSpc>
                <a:spcPts val="2700"/>
              </a:lnSpc>
              <a:spcBef>
                <a:spcPts val="0"/>
              </a:spcBef>
              <a:buClr>
                <a:srgbClr val="FF7D1E"/>
              </a:buClr>
              <a:buSzPct val="78000"/>
              <a:buFont typeface="Arial"/>
              <a:buNone/>
              <a:defRPr sz="2400" b="0" baseline="0">
                <a:solidFill>
                  <a:srgbClr val="4F2D7F"/>
                </a:solidFill>
              </a:defRPr>
            </a:lvl1pPr>
          </a:lstStyle>
          <a:p>
            <a:pPr lvl="0"/>
            <a:r>
              <a:rPr lang="en-US" dirty="0"/>
              <a:t>Click here to add pull quote</a:t>
            </a:r>
          </a:p>
        </p:txBody>
      </p:sp>
      <p:pic>
        <p:nvPicPr>
          <p:cNvPr id="6" name="Picture 5"/>
          <p:cNvPicPr>
            <a:picLocks noChangeAspect="1"/>
          </p:cNvPicPr>
          <p:nvPr userDrawn="1"/>
        </p:nvPicPr>
        <p:blipFill>
          <a:blip r:embed="rId2"/>
          <a:stretch>
            <a:fillRect/>
          </a:stretch>
        </p:blipFill>
        <p:spPr>
          <a:xfrm>
            <a:off x="4318000" y="804887"/>
            <a:ext cx="508000" cy="378604"/>
          </a:xfrm>
          <a:prstGeom prst="rect">
            <a:avLst/>
          </a:prstGeom>
        </p:spPr>
      </p:pic>
      <p:pic>
        <p:nvPicPr>
          <p:cNvPr id="7" name="Picture 6"/>
          <p:cNvPicPr>
            <a:picLocks noChangeAspect="1"/>
          </p:cNvPicPr>
          <p:nvPr userDrawn="1"/>
        </p:nvPicPr>
        <p:blipFill>
          <a:blip r:embed="rId3"/>
          <a:stretch>
            <a:fillRect/>
          </a:stretch>
        </p:blipFill>
        <p:spPr>
          <a:xfrm>
            <a:off x="4318000" y="3593154"/>
            <a:ext cx="508000" cy="378604"/>
          </a:xfrm>
          <a:prstGeom prst="rect">
            <a:avLst/>
          </a:prstGeom>
        </p:spPr>
      </p:pic>
    </p:spTree>
    <p:extLst>
      <p:ext uri="{BB962C8B-B14F-4D97-AF65-F5344CB8AC3E}">
        <p14:creationId xmlns:p14="http://schemas.microsoft.com/office/powerpoint/2010/main" val="94423261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s purp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B8EE54B-3F47-064B-A553-EA9C9EAD2777}" type="slidenum">
              <a:rPr lang="en-US" smtClean="0"/>
              <a:pPr/>
              <a:t>‹#›</a:t>
            </a:fld>
            <a:endParaRPr lang="en-US" dirty="0"/>
          </a:p>
        </p:txBody>
      </p:sp>
      <p:sp>
        <p:nvSpPr>
          <p:cNvPr id="4" name="Rectangle 3"/>
          <p:cNvSpPr/>
          <p:nvPr userDrawn="1"/>
        </p:nvSpPr>
        <p:spPr>
          <a:xfrm>
            <a:off x="4572001" y="1600200"/>
            <a:ext cx="4103687" cy="2646736"/>
          </a:xfrm>
          <a:prstGeom prst="rect">
            <a:avLst/>
          </a:prstGeom>
          <a:solidFill>
            <a:srgbClr val="4F2D7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88420" y="1600200"/>
            <a:ext cx="4083579" cy="2646736"/>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userDrawn="1"/>
        </p:nvSpPr>
        <p:spPr>
          <a:xfrm>
            <a:off x="3159760" y="2496562"/>
            <a:ext cx="1544320" cy="847249"/>
          </a:xfrm>
          <a:prstGeom prst="ellipse">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3"/>
          <p:cNvSpPr>
            <a:spLocks noGrp="1"/>
          </p:cNvSpPr>
          <p:nvPr>
            <p:ph type="title" hasCustomPrompt="1"/>
          </p:nvPr>
        </p:nvSpPr>
        <p:spPr>
          <a:xfrm>
            <a:off x="488420" y="342392"/>
            <a:ext cx="8187269" cy="951085"/>
          </a:xfrm>
          <a:prstGeom prst="rect">
            <a:avLst/>
          </a:prstGeom>
        </p:spPr>
        <p:txBody>
          <a:bodyPr vert="horz" lIns="0" rIns="0" bIns="0"/>
          <a:lstStyle>
            <a:lvl1pPr algn="l" rtl="0">
              <a:lnSpc>
                <a:spcPts val="3400"/>
              </a:lnSpc>
              <a:defRPr sz="3000" b="1">
                <a:solidFill>
                  <a:srgbClr val="4F2D7F"/>
                </a:solidFill>
                <a:latin typeface="+mn-lt"/>
              </a:defRPr>
            </a:lvl1pPr>
          </a:lstStyle>
          <a:p>
            <a:pPr rtl="0">
              <a:lnSpc>
                <a:spcPts val="3400"/>
              </a:lnSpc>
            </a:pPr>
            <a:r>
              <a:rPr lang="en-US" dirty="0"/>
              <a:t>Click here to add title</a:t>
            </a:r>
          </a:p>
        </p:txBody>
      </p:sp>
      <p:sp>
        <p:nvSpPr>
          <p:cNvPr id="10" name="Text Placeholder 12"/>
          <p:cNvSpPr>
            <a:spLocks noGrp="1"/>
          </p:cNvSpPr>
          <p:nvPr>
            <p:ph type="body" sz="quarter" idx="11" hasCustomPrompt="1"/>
          </p:nvPr>
        </p:nvSpPr>
        <p:spPr>
          <a:xfrm>
            <a:off x="488420" y="1692067"/>
            <a:ext cx="3938301" cy="2441985"/>
          </a:xfrm>
          <a:prstGeom prst="rect">
            <a:avLst/>
          </a:prstGeom>
          <a:noFill/>
        </p:spPr>
        <p:txBody>
          <a:bodyPr vert="horz" lIns="72000" tIns="0" rIns="0" bIns="0" anchor="t" anchorCtr="0"/>
          <a:lstStyle>
            <a:lvl1pPr marL="342900" indent="-342900" algn="l">
              <a:lnSpc>
                <a:spcPts val="2700"/>
              </a:lnSpc>
              <a:spcBef>
                <a:spcPts val="0"/>
              </a:spcBef>
              <a:buClr>
                <a:schemeClr val="bg1"/>
              </a:buClr>
              <a:buSzPct val="100000"/>
              <a:buFont typeface="Arial" panose="020B0604020202020204" pitchFamily="34" charset="0"/>
              <a:buChar char="•"/>
              <a:defRPr sz="2400" b="0" baseline="0">
                <a:solidFill>
                  <a:srgbClr val="FFFFFF"/>
                </a:solidFill>
              </a:defRPr>
            </a:lvl1pPr>
            <a:lvl2pPr>
              <a:buClr>
                <a:schemeClr val="bg1"/>
              </a:buClr>
              <a:defRPr sz="2000">
                <a:solidFill>
                  <a:srgbClr val="FFFFFF"/>
                </a:solidFill>
              </a:defRPr>
            </a:lvl2pPr>
            <a:lvl3pPr marL="982663" indent="-228600">
              <a:buClr>
                <a:schemeClr val="bg1"/>
              </a:buClr>
              <a:buFont typeface="Arial" panose="020B0604020202020204" pitchFamily="34" charset="0"/>
              <a:buChar char="–"/>
              <a:defRPr sz="2000">
                <a:solidFill>
                  <a:srgbClr val="FFFFFF"/>
                </a:solidFill>
              </a:defRPr>
            </a:lvl3pPr>
            <a:lvl4pPr marL="1255713" indent="-273050">
              <a:buClr>
                <a:schemeClr val="bg1"/>
              </a:buClr>
              <a:buSzPct val="90000"/>
              <a:buFont typeface="+mj-lt"/>
              <a:buAutoNum type="alphaLcPeriod"/>
              <a:defRPr sz="2000">
                <a:solidFill>
                  <a:srgbClr val="FFFFFF"/>
                </a:solidFill>
              </a:defRPr>
            </a:lvl4pPr>
          </a:lstStyle>
          <a:p>
            <a:pPr lvl="0"/>
            <a:r>
              <a:rPr lang="en-US" dirty="0"/>
              <a:t>Click here to add pull quote</a:t>
            </a:r>
          </a:p>
          <a:p>
            <a:pPr lvl="1"/>
            <a:r>
              <a:rPr lang="en-US" dirty="0" err="1"/>
              <a:t>Wdwdew</a:t>
            </a:r>
            <a:endParaRPr lang="en-US" dirty="0"/>
          </a:p>
          <a:p>
            <a:pPr lvl="2"/>
            <a:r>
              <a:rPr lang="en-US" dirty="0" err="1"/>
              <a:t>Asdde</a:t>
            </a:r>
            <a:endParaRPr lang="en-US" dirty="0"/>
          </a:p>
          <a:p>
            <a:pPr lvl="3"/>
            <a:r>
              <a:rPr lang="en-US" dirty="0" err="1"/>
              <a:t>asdd</a:t>
            </a:r>
            <a:endParaRPr lang="en-US" dirty="0"/>
          </a:p>
          <a:p>
            <a:pPr lvl="3"/>
            <a:endParaRPr lang="en-US" dirty="0"/>
          </a:p>
        </p:txBody>
      </p:sp>
      <p:sp>
        <p:nvSpPr>
          <p:cNvPr id="13" name="Text Placeholder 12"/>
          <p:cNvSpPr>
            <a:spLocks noGrp="1"/>
          </p:cNvSpPr>
          <p:nvPr>
            <p:ph type="body" sz="quarter" idx="12" hasCustomPrompt="1"/>
          </p:nvPr>
        </p:nvSpPr>
        <p:spPr>
          <a:xfrm>
            <a:off x="4763903" y="1692066"/>
            <a:ext cx="3807530" cy="2441985"/>
          </a:xfrm>
          <a:prstGeom prst="rect">
            <a:avLst/>
          </a:prstGeom>
          <a:noFill/>
        </p:spPr>
        <p:txBody>
          <a:bodyPr vert="horz" lIns="72000" tIns="0" rIns="0" bIns="0" anchor="t" anchorCtr="0"/>
          <a:lstStyle>
            <a:lvl1pPr marL="342900" indent="-342900" algn="l">
              <a:lnSpc>
                <a:spcPts val="2700"/>
              </a:lnSpc>
              <a:spcBef>
                <a:spcPts val="0"/>
              </a:spcBef>
              <a:buClrTx/>
              <a:buSzPct val="100000"/>
              <a:buFont typeface="Arial" panose="020B0604020202020204" pitchFamily="34" charset="0"/>
              <a:buChar char="•"/>
              <a:defRPr sz="2400" b="0" baseline="0">
                <a:solidFill>
                  <a:schemeClr val="tx1"/>
                </a:solidFill>
              </a:defRPr>
            </a:lvl1pPr>
            <a:lvl2pPr>
              <a:buClrTx/>
              <a:defRPr sz="2000">
                <a:solidFill>
                  <a:schemeClr val="tx1"/>
                </a:solidFill>
              </a:defRPr>
            </a:lvl2pPr>
            <a:lvl3pPr marL="982663" indent="-228600">
              <a:buClrTx/>
              <a:buFont typeface="Arial" panose="020B0604020202020204" pitchFamily="34" charset="0"/>
              <a:buChar char="–"/>
              <a:defRPr sz="2000">
                <a:solidFill>
                  <a:schemeClr val="tx1"/>
                </a:solidFill>
              </a:defRPr>
            </a:lvl3pPr>
            <a:lvl4pPr marL="1255713" indent="-273050">
              <a:buClrTx/>
              <a:buSzPct val="90000"/>
              <a:buFont typeface="+mj-lt"/>
              <a:buAutoNum type="alphaLcPeriod"/>
              <a:defRPr sz="2000">
                <a:solidFill>
                  <a:schemeClr val="tx1"/>
                </a:solidFill>
              </a:defRPr>
            </a:lvl4pPr>
          </a:lstStyle>
          <a:p>
            <a:pPr lvl="0"/>
            <a:r>
              <a:rPr lang="en-US" dirty="0"/>
              <a:t>Click here to add pull quote</a:t>
            </a:r>
          </a:p>
          <a:p>
            <a:pPr lvl="1"/>
            <a:r>
              <a:rPr lang="en-US" dirty="0" err="1"/>
              <a:t>Wdwdew</a:t>
            </a:r>
            <a:endParaRPr lang="en-US" dirty="0"/>
          </a:p>
          <a:p>
            <a:pPr lvl="2"/>
            <a:r>
              <a:rPr lang="en-US" dirty="0" err="1"/>
              <a:t>Asdde</a:t>
            </a:r>
            <a:endParaRPr lang="en-US" dirty="0"/>
          </a:p>
          <a:p>
            <a:pPr lvl="3"/>
            <a:r>
              <a:rPr lang="en-US" dirty="0" err="1"/>
              <a:t>asdd</a:t>
            </a:r>
            <a:endParaRPr lang="en-US" dirty="0"/>
          </a:p>
          <a:p>
            <a:pPr lvl="3"/>
            <a:endParaRPr lang="en-US" dirty="0"/>
          </a:p>
        </p:txBody>
      </p:sp>
    </p:spTree>
    <p:extLst>
      <p:ext uri="{BB962C8B-B14F-4D97-AF65-F5344CB8AC3E}">
        <p14:creationId xmlns:p14="http://schemas.microsoft.com/office/powerpoint/2010/main" val="163947227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s blu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B8EE54B-3F47-064B-A553-EA9C9EAD2777}" type="slidenum">
              <a:rPr lang="en-US" smtClean="0"/>
              <a:pPr/>
              <a:t>‹#›</a:t>
            </a:fld>
            <a:endParaRPr lang="en-US" dirty="0"/>
          </a:p>
        </p:txBody>
      </p:sp>
      <p:sp>
        <p:nvSpPr>
          <p:cNvPr id="18" name="Rectangle 17"/>
          <p:cNvSpPr/>
          <p:nvPr userDrawn="1"/>
        </p:nvSpPr>
        <p:spPr>
          <a:xfrm>
            <a:off x="4572001" y="1600200"/>
            <a:ext cx="4103688" cy="2646736"/>
          </a:xfrm>
          <a:prstGeom prst="rect">
            <a:avLst/>
          </a:prstGeom>
          <a:solidFill>
            <a:srgbClr val="00A7B5">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488420" y="1600200"/>
            <a:ext cx="4104856" cy="2646736"/>
          </a:xfrm>
          <a:prstGeom prst="rect">
            <a:avLst/>
          </a:prstGeom>
          <a:solidFill>
            <a:srgbClr val="00A7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userDrawn="1"/>
        </p:nvSpPr>
        <p:spPr>
          <a:xfrm>
            <a:off x="3159760" y="2496562"/>
            <a:ext cx="1544320" cy="847249"/>
          </a:xfrm>
          <a:prstGeom prst="ellipse">
            <a:avLst/>
          </a:prstGeom>
          <a:solidFill>
            <a:srgbClr val="00A7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3"/>
          <p:cNvSpPr>
            <a:spLocks noGrp="1"/>
          </p:cNvSpPr>
          <p:nvPr>
            <p:ph type="title" hasCustomPrompt="1"/>
          </p:nvPr>
        </p:nvSpPr>
        <p:spPr>
          <a:xfrm>
            <a:off x="488421" y="342392"/>
            <a:ext cx="8187268" cy="951085"/>
          </a:xfrm>
          <a:prstGeom prst="rect">
            <a:avLst/>
          </a:prstGeom>
        </p:spPr>
        <p:txBody>
          <a:bodyPr vert="horz" lIns="0" rIns="0" bIns="0"/>
          <a:lstStyle>
            <a:lvl1pPr algn="l" rtl="0">
              <a:lnSpc>
                <a:spcPts val="3400"/>
              </a:lnSpc>
              <a:defRPr sz="3000" b="1">
                <a:solidFill>
                  <a:srgbClr val="4F2D7F"/>
                </a:solidFill>
                <a:latin typeface="+mn-lt"/>
              </a:defRPr>
            </a:lvl1pPr>
          </a:lstStyle>
          <a:p>
            <a:pPr rtl="0">
              <a:lnSpc>
                <a:spcPts val="3400"/>
              </a:lnSpc>
            </a:pPr>
            <a:r>
              <a:rPr lang="en-US" dirty="0"/>
              <a:t>Click here to add title</a:t>
            </a:r>
          </a:p>
        </p:txBody>
      </p:sp>
      <p:sp>
        <p:nvSpPr>
          <p:cNvPr id="9" name="Text Placeholder 12"/>
          <p:cNvSpPr>
            <a:spLocks noGrp="1"/>
          </p:cNvSpPr>
          <p:nvPr>
            <p:ph type="body" sz="quarter" idx="11" hasCustomPrompt="1"/>
          </p:nvPr>
        </p:nvSpPr>
        <p:spPr>
          <a:xfrm>
            <a:off x="488420" y="1692067"/>
            <a:ext cx="3938301" cy="2441985"/>
          </a:xfrm>
          <a:prstGeom prst="rect">
            <a:avLst/>
          </a:prstGeom>
          <a:noFill/>
        </p:spPr>
        <p:txBody>
          <a:bodyPr vert="horz" lIns="72000" tIns="0" rIns="0" bIns="0" anchor="t" anchorCtr="0"/>
          <a:lstStyle>
            <a:lvl1pPr marL="342900" indent="-342900" algn="l">
              <a:lnSpc>
                <a:spcPts val="2700"/>
              </a:lnSpc>
              <a:spcBef>
                <a:spcPts val="0"/>
              </a:spcBef>
              <a:buClr>
                <a:schemeClr val="bg1"/>
              </a:buClr>
              <a:buSzPct val="100000"/>
              <a:buFont typeface="Arial" panose="020B0604020202020204" pitchFamily="34" charset="0"/>
              <a:buChar char="•"/>
              <a:defRPr sz="2400" b="0" baseline="0">
                <a:solidFill>
                  <a:srgbClr val="FFFFFF"/>
                </a:solidFill>
              </a:defRPr>
            </a:lvl1pPr>
            <a:lvl2pPr>
              <a:buClr>
                <a:schemeClr val="bg1"/>
              </a:buClr>
              <a:defRPr sz="2000">
                <a:solidFill>
                  <a:srgbClr val="FFFFFF"/>
                </a:solidFill>
              </a:defRPr>
            </a:lvl2pPr>
            <a:lvl3pPr marL="982663" indent="-228600">
              <a:buClr>
                <a:schemeClr val="bg1"/>
              </a:buClr>
              <a:buFont typeface="Arial" panose="020B0604020202020204" pitchFamily="34" charset="0"/>
              <a:buChar char="–"/>
              <a:defRPr sz="2000">
                <a:solidFill>
                  <a:srgbClr val="FFFFFF"/>
                </a:solidFill>
              </a:defRPr>
            </a:lvl3pPr>
            <a:lvl4pPr marL="1255713" indent="-273050">
              <a:buClr>
                <a:schemeClr val="bg1"/>
              </a:buClr>
              <a:buSzPct val="90000"/>
              <a:buFont typeface="+mj-lt"/>
              <a:buAutoNum type="alphaLcPeriod"/>
              <a:defRPr sz="2000">
                <a:solidFill>
                  <a:srgbClr val="FFFFFF"/>
                </a:solidFill>
              </a:defRPr>
            </a:lvl4pPr>
          </a:lstStyle>
          <a:p>
            <a:pPr lvl="0"/>
            <a:r>
              <a:rPr lang="en-US" dirty="0"/>
              <a:t>Click here to add pull quote</a:t>
            </a:r>
          </a:p>
          <a:p>
            <a:pPr lvl="1"/>
            <a:r>
              <a:rPr lang="en-US" dirty="0" err="1"/>
              <a:t>Wdwdew</a:t>
            </a:r>
            <a:endParaRPr lang="en-US" dirty="0"/>
          </a:p>
          <a:p>
            <a:pPr lvl="2"/>
            <a:r>
              <a:rPr lang="en-US" dirty="0" err="1"/>
              <a:t>Asdde</a:t>
            </a:r>
            <a:endParaRPr lang="en-US" dirty="0"/>
          </a:p>
          <a:p>
            <a:pPr lvl="3"/>
            <a:r>
              <a:rPr lang="en-US" dirty="0" err="1"/>
              <a:t>asdd</a:t>
            </a:r>
            <a:endParaRPr lang="en-US" dirty="0"/>
          </a:p>
          <a:p>
            <a:pPr lvl="3"/>
            <a:endParaRPr lang="en-US" dirty="0"/>
          </a:p>
        </p:txBody>
      </p:sp>
      <p:sp>
        <p:nvSpPr>
          <p:cNvPr id="11" name="Text Placeholder 12"/>
          <p:cNvSpPr>
            <a:spLocks noGrp="1"/>
          </p:cNvSpPr>
          <p:nvPr>
            <p:ph type="body" sz="quarter" idx="12" hasCustomPrompt="1"/>
          </p:nvPr>
        </p:nvSpPr>
        <p:spPr>
          <a:xfrm>
            <a:off x="4763903" y="1692066"/>
            <a:ext cx="3807530" cy="2441985"/>
          </a:xfrm>
          <a:prstGeom prst="rect">
            <a:avLst/>
          </a:prstGeom>
          <a:noFill/>
        </p:spPr>
        <p:txBody>
          <a:bodyPr vert="horz" lIns="72000" tIns="0" rIns="0" bIns="0" anchor="t" anchorCtr="0"/>
          <a:lstStyle>
            <a:lvl1pPr marL="342900" indent="-342900" algn="l">
              <a:lnSpc>
                <a:spcPts val="2700"/>
              </a:lnSpc>
              <a:spcBef>
                <a:spcPts val="0"/>
              </a:spcBef>
              <a:buClrTx/>
              <a:buSzPct val="100000"/>
              <a:buFont typeface="Arial" panose="020B0604020202020204" pitchFamily="34" charset="0"/>
              <a:buChar char="•"/>
              <a:defRPr sz="2400" b="0" baseline="0">
                <a:solidFill>
                  <a:schemeClr val="tx1"/>
                </a:solidFill>
              </a:defRPr>
            </a:lvl1pPr>
            <a:lvl2pPr>
              <a:buClrTx/>
              <a:defRPr sz="2000">
                <a:solidFill>
                  <a:schemeClr val="tx1"/>
                </a:solidFill>
              </a:defRPr>
            </a:lvl2pPr>
            <a:lvl3pPr marL="982663" indent="-228600">
              <a:buClr>
                <a:schemeClr val="tx1"/>
              </a:buClr>
              <a:buFont typeface="Arial" panose="020B0604020202020204" pitchFamily="34" charset="0"/>
              <a:buChar char="–"/>
              <a:defRPr sz="2000">
                <a:solidFill>
                  <a:schemeClr val="tx1"/>
                </a:solidFill>
              </a:defRPr>
            </a:lvl3pPr>
            <a:lvl4pPr marL="1255713" indent="-273050">
              <a:buClrTx/>
              <a:buSzPct val="90000"/>
              <a:buFont typeface="+mj-lt"/>
              <a:buAutoNum type="alphaLcPeriod"/>
              <a:defRPr sz="2000">
                <a:solidFill>
                  <a:schemeClr val="tx1"/>
                </a:solidFill>
              </a:defRPr>
            </a:lvl4pPr>
          </a:lstStyle>
          <a:p>
            <a:pPr lvl="0"/>
            <a:r>
              <a:rPr lang="en-US" dirty="0"/>
              <a:t>Click here to add pull quote</a:t>
            </a:r>
          </a:p>
          <a:p>
            <a:pPr lvl="1"/>
            <a:r>
              <a:rPr lang="en-US" dirty="0" err="1"/>
              <a:t>Wdwdew</a:t>
            </a:r>
            <a:endParaRPr lang="en-US" dirty="0"/>
          </a:p>
          <a:p>
            <a:pPr lvl="2"/>
            <a:r>
              <a:rPr lang="en-US" dirty="0" err="1"/>
              <a:t>Asdde</a:t>
            </a:r>
            <a:endParaRPr lang="en-US" dirty="0"/>
          </a:p>
          <a:p>
            <a:pPr lvl="3"/>
            <a:r>
              <a:rPr lang="en-US" dirty="0" err="1"/>
              <a:t>asdd</a:t>
            </a:r>
            <a:endParaRPr lang="en-US" dirty="0"/>
          </a:p>
          <a:p>
            <a:pPr lvl="3"/>
            <a:endParaRPr lang="en-US" dirty="0"/>
          </a:p>
        </p:txBody>
      </p:sp>
    </p:spTree>
    <p:extLst>
      <p:ext uri="{BB962C8B-B14F-4D97-AF65-F5344CB8AC3E}">
        <p14:creationId xmlns:p14="http://schemas.microsoft.com/office/powerpoint/2010/main" val="10855128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8152" y="273844"/>
            <a:ext cx="8323847" cy="649130"/>
          </a:xfrm>
        </p:spPr>
        <p:txBody>
          <a:bodyPr anchor="b">
            <a:normAutofit/>
          </a:bodyPr>
          <a:lstStyle>
            <a:lvl1pPr>
              <a:defRPr sz="2250">
                <a:solidFill>
                  <a:srgbClr val="492675"/>
                </a:solidFill>
                <a:latin typeface="GT Walsheim Bold" panose="02000503040000020003"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438152" y="1258556"/>
            <a:ext cx="8323847" cy="33741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a:off x="438152" y="922977"/>
            <a:ext cx="8323847" cy="1"/>
          </a:xfrm>
          <a:prstGeom prst="line">
            <a:avLst/>
          </a:prstGeom>
          <a:ln>
            <a:solidFill>
              <a:srgbClr val="492675"/>
            </a:solidFill>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userDrawn="1"/>
        </p:nvCxnSpPr>
        <p:spPr>
          <a:xfrm>
            <a:off x="438152" y="922977"/>
            <a:ext cx="8323847" cy="1"/>
          </a:xfrm>
          <a:prstGeom prst="line">
            <a:avLst/>
          </a:prstGeom>
          <a:ln>
            <a:solidFill>
              <a:srgbClr val="492675"/>
            </a:solidFill>
          </a:ln>
        </p:spPr>
        <p:style>
          <a:lnRef idx="3">
            <a:schemeClr val="accent2"/>
          </a:lnRef>
          <a:fillRef idx="0">
            <a:schemeClr val="accent2"/>
          </a:fillRef>
          <a:effectRef idx="2">
            <a:schemeClr val="accent2"/>
          </a:effectRef>
          <a:fontRef idx="minor">
            <a:schemeClr val="tx1"/>
          </a:fontRef>
        </p:style>
      </p:cxnSp>
      <p:sp>
        <p:nvSpPr>
          <p:cNvPr id="9" name="Date Placeholder 3"/>
          <p:cNvSpPr>
            <a:spLocks noGrp="1"/>
          </p:cNvSpPr>
          <p:nvPr>
            <p:ph type="dt" sz="half" idx="10"/>
          </p:nvPr>
        </p:nvSpPr>
        <p:spPr>
          <a:xfrm>
            <a:off x="438150" y="4936332"/>
            <a:ext cx="2057400" cy="207169"/>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endParaRPr lang="en-US" dirty="0"/>
          </a:p>
        </p:txBody>
      </p:sp>
      <p:sp>
        <p:nvSpPr>
          <p:cNvPr id="10" name="Slide Number Placeholder 5"/>
          <p:cNvSpPr>
            <a:spLocks noGrp="1"/>
          </p:cNvSpPr>
          <p:nvPr>
            <p:ph type="sldNum" sz="quarter" idx="12"/>
          </p:nvPr>
        </p:nvSpPr>
        <p:spPr>
          <a:xfrm>
            <a:off x="6704597" y="4936332"/>
            <a:ext cx="2057400" cy="207169"/>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fld id="{C16FD9C2-C2A3-4DCE-AA17-220E9B548E9F}" type="slidenum">
              <a:rPr lang="en-US" smtClean="0"/>
              <a:pPr/>
              <a:t>‹#›</a:t>
            </a:fld>
            <a:endParaRPr lang="en-US" dirty="0"/>
          </a:p>
        </p:txBody>
      </p:sp>
    </p:spTree>
    <p:extLst>
      <p:ext uri="{BB962C8B-B14F-4D97-AF65-F5344CB8AC3E}">
        <p14:creationId xmlns:p14="http://schemas.microsoft.com/office/powerpoint/2010/main" val="1519578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s gree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B8EE54B-3F47-064B-A553-EA9C9EAD2777}" type="slidenum">
              <a:rPr lang="en-US" smtClean="0"/>
              <a:pPr/>
              <a:t>‹#›</a:t>
            </a:fld>
            <a:endParaRPr lang="en-US" dirty="0"/>
          </a:p>
        </p:txBody>
      </p:sp>
      <p:sp>
        <p:nvSpPr>
          <p:cNvPr id="4" name="Rectangle 3"/>
          <p:cNvSpPr/>
          <p:nvPr userDrawn="1"/>
        </p:nvSpPr>
        <p:spPr>
          <a:xfrm>
            <a:off x="4572001" y="1600200"/>
            <a:ext cx="4103687" cy="2646736"/>
          </a:xfrm>
          <a:prstGeom prst="rect">
            <a:avLst/>
          </a:prstGeom>
          <a:solidFill>
            <a:srgbClr val="9BD732">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88420" y="1600200"/>
            <a:ext cx="4083579" cy="2646736"/>
          </a:xfrm>
          <a:prstGeom prst="rect">
            <a:avLst/>
          </a:prstGeom>
          <a:solidFill>
            <a:srgbClr val="9BD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userDrawn="1"/>
        </p:nvSpPr>
        <p:spPr>
          <a:xfrm>
            <a:off x="3159760" y="2496562"/>
            <a:ext cx="1544320" cy="847249"/>
          </a:xfrm>
          <a:prstGeom prst="ellipse">
            <a:avLst/>
          </a:prstGeom>
          <a:solidFill>
            <a:srgbClr val="9BD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3"/>
          <p:cNvSpPr>
            <a:spLocks noGrp="1"/>
          </p:cNvSpPr>
          <p:nvPr>
            <p:ph type="title" hasCustomPrompt="1"/>
          </p:nvPr>
        </p:nvSpPr>
        <p:spPr>
          <a:xfrm>
            <a:off x="488421" y="342392"/>
            <a:ext cx="8187268" cy="951085"/>
          </a:xfrm>
          <a:prstGeom prst="rect">
            <a:avLst/>
          </a:prstGeom>
        </p:spPr>
        <p:txBody>
          <a:bodyPr vert="horz" lIns="0" rIns="0" bIns="0"/>
          <a:lstStyle>
            <a:lvl1pPr algn="l" rtl="0">
              <a:lnSpc>
                <a:spcPts val="3400"/>
              </a:lnSpc>
              <a:defRPr sz="3000" b="1">
                <a:solidFill>
                  <a:srgbClr val="4F2D7F"/>
                </a:solidFill>
                <a:latin typeface="+mn-lt"/>
              </a:defRPr>
            </a:lvl1pPr>
          </a:lstStyle>
          <a:p>
            <a:pPr rtl="0">
              <a:lnSpc>
                <a:spcPts val="3400"/>
              </a:lnSpc>
            </a:pPr>
            <a:r>
              <a:rPr lang="en-US" dirty="0"/>
              <a:t>Click here to add title</a:t>
            </a:r>
          </a:p>
        </p:txBody>
      </p:sp>
      <p:sp>
        <p:nvSpPr>
          <p:cNvPr id="10" name="Text Placeholder 12"/>
          <p:cNvSpPr>
            <a:spLocks noGrp="1"/>
          </p:cNvSpPr>
          <p:nvPr>
            <p:ph type="body" sz="quarter" idx="11" hasCustomPrompt="1"/>
          </p:nvPr>
        </p:nvSpPr>
        <p:spPr>
          <a:xfrm>
            <a:off x="488420" y="1692067"/>
            <a:ext cx="3938301" cy="2441985"/>
          </a:xfrm>
          <a:prstGeom prst="rect">
            <a:avLst/>
          </a:prstGeom>
          <a:noFill/>
        </p:spPr>
        <p:txBody>
          <a:bodyPr vert="horz" lIns="72000" tIns="0" rIns="0" bIns="0" anchor="t" anchorCtr="0"/>
          <a:lstStyle>
            <a:lvl1pPr marL="342900" indent="-342900" algn="l">
              <a:lnSpc>
                <a:spcPts val="2700"/>
              </a:lnSpc>
              <a:spcBef>
                <a:spcPts val="0"/>
              </a:spcBef>
              <a:buClr>
                <a:schemeClr val="bg1"/>
              </a:buClr>
              <a:buSzPct val="100000"/>
              <a:buFont typeface="Arial" panose="020B0604020202020204" pitchFamily="34" charset="0"/>
              <a:buChar char="•"/>
              <a:defRPr sz="2400" b="0" baseline="0">
                <a:solidFill>
                  <a:srgbClr val="FFFFFF"/>
                </a:solidFill>
              </a:defRPr>
            </a:lvl1pPr>
            <a:lvl2pPr>
              <a:buClr>
                <a:schemeClr val="bg1"/>
              </a:buClr>
              <a:defRPr sz="2000">
                <a:solidFill>
                  <a:srgbClr val="FFFFFF"/>
                </a:solidFill>
              </a:defRPr>
            </a:lvl2pPr>
            <a:lvl3pPr marL="982663" indent="-228600">
              <a:buClr>
                <a:schemeClr val="bg1"/>
              </a:buClr>
              <a:buFont typeface="Arial" panose="020B0604020202020204" pitchFamily="34" charset="0"/>
              <a:buChar char="–"/>
              <a:defRPr sz="2000">
                <a:solidFill>
                  <a:srgbClr val="FFFFFF"/>
                </a:solidFill>
              </a:defRPr>
            </a:lvl3pPr>
            <a:lvl4pPr marL="1255713" indent="-273050">
              <a:buClr>
                <a:schemeClr val="bg1"/>
              </a:buClr>
              <a:buSzPct val="90000"/>
              <a:buFont typeface="+mj-lt"/>
              <a:buAutoNum type="alphaLcPeriod"/>
              <a:defRPr sz="2000">
                <a:solidFill>
                  <a:srgbClr val="FFFFFF"/>
                </a:solidFill>
              </a:defRPr>
            </a:lvl4pPr>
          </a:lstStyle>
          <a:p>
            <a:pPr lvl="0"/>
            <a:r>
              <a:rPr lang="en-US" dirty="0"/>
              <a:t>Click here to add pull quote</a:t>
            </a:r>
          </a:p>
          <a:p>
            <a:pPr lvl="1"/>
            <a:r>
              <a:rPr lang="en-US" dirty="0" err="1"/>
              <a:t>Wdwdew</a:t>
            </a:r>
            <a:endParaRPr lang="en-US" dirty="0"/>
          </a:p>
          <a:p>
            <a:pPr lvl="2"/>
            <a:r>
              <a:rPr lang="en-US" dirty="0" err="1"/>
              <a:t>Asdde</a:t>
            </a:r>
            <a:endParaRPr lang="en-US" dirty="0"/>
          </a:p>
          <a:p>
            <a:pPr lvl="3"/>
            <a:r>
              <a:rPr lang="en-US" dirty="0" err="1"/>
              <a:t>asdd</a:t>
            </a:r>
            <a:endParaRPr lang="en-US" dirty="0"/>
          </a:p>
          <a:p>
            <a:pPr lvl="3"/>
            <a:endParaRPr lang="en-US" dirty="0"/>
          </a:p>
        </p:txBody>
      </p:sp>
      <p:sp>
        <p:nvSpPr>
          <p:cNvPr id="12" name="Text Placeholder 12"/>
          <p:cNvSpPr>
            <a:spLocks noGrp="1"/>
          </p:cNvSpPr>
          <p:nvPr>
            <p:ph type="body" sz="quarter" idx="12" hasCustomPrompt="1"/>
          </p:nvPr>
        </p:nvSpPr>
        <p:spPr>
          <a:xfrm>
            <a:off x="4763903" y="1692066"/>
            <a:ext cx="3807530" cy="2441985"/>
          </a:xfrm>
          <a:prstGeom prst="rect">
            <a:avLst/>
          </a:prstGeom>
          <a:noFill/>
        </p:spPr>
        <p:txBody>
          <a:bodyPr vert="horz" lIns="72000" tIns="0" rIns="0" bIns="0" anchor="t" anchorCtr="0"/>
          <a:lstStyle>
            <a:lvl1pPr marL="342900" indent="-342900" algn="l">
              <a:lnSpc>
                <a:spcPts val="2700"/>
              </a:lnSpc>
              <a:spcBef>
                <a:spcPts val="0"/>
              </a:spcBef>
              <a:buClrTx/>
              <a:buSzPct val="100000"/>
              <a:buFont typeface="Arial" panose="020B0604020202020204" pitchFamily="34" charset="0"/>
              <a:buChar char="•"/>
              <a:defRPr sz="2400" b="0" baseline="0">
                <a:solidFill>
                  <a:schemeClr val="tx1"/>
                </a:solidFill>
              </a:defRPr>
            </a:lvl1pPr>
            <a:lvl2pPr>
              <a:buClrTx/>
              <a:defRPr sz="2000">
                <a:solidFill>
                  <a:schemeClr val="tx1"/>
                </a:solidFill>
              </a:defRPr>
            </a:lvl2pPr>
            <a:lvl3pPr marL="982663" indent="-228600">
              <a:buClr>
                <a:schemeClr val="tx1"/>
              </a:buClr>
              <a:buFont typeface="Arial" panose="020B0604020202020204" pitchFamily="34" charset="0"/>
              <a:buChar char="–"/>
              <a:defRPr sz="2000">
                <a:solidFill>
                  <a:schemeClr val="tx1"/>
                </a:solidFill>
              </a:defRPr>
            </a:lvl3pPr>
            <a:lvl4pPr marL="1255713" indent="-273050">
              <a:buClrTx/>
              <a:buSzPct val="90000"/>
              <a:buFont typeface="+mj-lt"/>
              <a:buAutoNum type="alphaLcPeriod"/>
              <a:defRPr sz="2000">
                <a:solidFill>
                  <a:schemeClr val="tx1"/>
                </a:solidFill>
              </a:defRPr>
            </a:lvl4pPr>
          </a:lstStyle>
          <a:p>
            <a:pPr lvl="0"/>
            <a:r>
              <a:rPr lang="en-US" dirty="0"/>
              <a:t>Click here to add pull quote</a:t>
            </a:r>
          </a:p>
          <a:p>
            <a:pPr lvl="1"/>
            <a:r>
              <a:rPr lang="en-US" dirty="0" err="1"/>
              <a:t>Wdwdew</a:t>
            </a:r>
            <a:endParaRPr lang="en-US" dirty="0"/>
          </a:p>
          <a:p>
            <a:pPr lvl="2"/>
            <a:r>
              <a:rPr lang="en-US" dirty="0" err="1"/>
              <a:t>Asdde</a:t>
            </a:r>
            <a:endParaRPr lang="en-US" dirty="0"/>
          </a:p>
          <a:p>
            <a:pPr lvl="3"/>
            <a:r>
              <a:rPr lang="en-US" dirty="0" err="1"/>
              <a:t>asdd</a:t>
            </a:r>
            <a:endParaRPr lang="en-US" dirty="0"/>
          </a:p>
          <a:p>
            <a:pPr lvl="3"/>
            <a:endParaRPr lang="en-US" dirty="0"/>
          </a:p>
        </p:txBody>
      </p:sp>
    </p:spTree>
    <p:extLst>
      <p:ext uri="{BB962C8B-B14F-4D97-AF65-F5344CB8AC3E}">
        <p14:creationId xmlns:p14="http://schemas.microsoft.com/office/powerpoint/2010/main" val="246472676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s oran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B8EE54B-3F47-064B-A553-EA9C9EAD2777}" type="slidenum">
              <a:rPr lang="en-US" smtClean="0"/>
              <a:pPr/>
              <a:t>‹#›</a:t>
            </a:fld>
            <a:endParaRPr lang="en-US" dirty="0"/>
          </a:p>
        </p:txBody>
      </p:sp>
      <p:sp>
        <p:nvSpPr>
          <p:cNvPr id="4" name="Rectangle 3"/>
          <p:cNvSpPr/>
          <p:nvPr userDrawn="1"/>
        </p:nvSpPr>
        <p:spPr>
          <a:xfrm>
            <a:off x="4572001" y="1600200"/>
            <a:ext cx="4103688" cy="2646736"/>
          </a:xfrm>
          <a:prstGeom prst="rect">
            <a:avLst/>
          </a:prstGeom>
          <a:solidFill>
            <a:srgbClr val="FF7D1E">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88420" y="1600200"/>
            <a:ext cx="4083580" cy="2646736"/>
          </a:xfrm>
          <a:prstGeom prst="rect">
            <a:avLst/>
          </a:prstGeom>
          <a:solidFill>
            <a:srgbClr val="FF7D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userDrawn="1"/>
        </p:nvSpPr>
        <p:spPr>
          <a:xfrm>
            <a:off x="3159760" y="2496562"/>
            <a:ext cx="1544320" cy="847249"/>
          </a:xfrm>
          <a:prstGeom prst="ellipse">
            <a:avLst/>
          </a:prstGeom>
          <a:solidFill>
            <a:srgbClr val="FF7D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3"/>
          <p:cNvSpPr>
            <a:spLocks noGrp="1"/>
          </p:cNvSpPr>
          <p:nvPr>
            <p:ph type="title" hasCustomPrompt="1"/>
          </p:nvPr>
        </p:nvSpPr>
        <p:spPr>
          <a:xfrm>
            <a:off x="488421" y="342392"/>
            <a:ext cx="8187268" cy="951085"/>
          </a:xfrm>
          <a:prstGeom prst="rect">
            <a:avLst/>
          </a:prstGeom>
        </p:spPr>
        <p:txBody>
          <a:bodyPr vert="horz" lIns="0" rIns="0" bIns="0"/>
          <a:lstStyle>
            <a:lvl1pPr algn="l" rtl="0">
              <a:lnSpc>
                <a:spcPts val="3400"/>
              </a:lnSpc>
              <a:defRPr sz="3000" b="1">
                <a:solidFill>
                  <a:srgbClr val="4F2D7F"/>
                </a:solidFill>
                <a:latin typeface="+mn-lt"/>
              </a:defRPr>
            </a:lvl1pPr>
          </a:lstStyle>
          <a:p>
            <a:pPr rtl="0">
              <a:lnSpc>
                <a:spcPts val="3400"/>
              </a:lnSpc>
            </a:pPr>
            <a:r>
              <a:rPr lang="en-US" dirty="0"/>
              <a:t>Click here to add title</a:t>
            </a:r>
          </a:p>
        </p:txBody>
      </p:sp>
      <p:sp>
        <p:nvSpPr>
          <p:cNvPr id="10" name="Text Placeholder 12"/>
          <p:cNvSpPr>
            <a:spLocks noGrp="1"/>
          </p:cNvSpPr>
          <p:nvPr>
            <p:ph type="body" sz="quarter" idx="11" hasCustomPrompt="1"/>
          </p:nvPr>
        </p:nvSpPr>
        <p:spPr>
          <a:xfrm>
            <a:off x="488420" y="1692067"/>
            <a:ext cx="3938301" cy="2441985"/>
          </a:xfrm>
          <a:prstGeom prst="rect">
            <a:avLst/>
          </a:prstGeom>
          <a:noFill/>
        </p:spPr>
        <p:txBody>
          <a:bodyPr vert="horz" lIns="72000" tIns="0" rIns="0" bIns="0" anchor="t" anchorCtr="0"/>
          <a:lstStyle>
            <a:lvl1pPr marL="342900" indent="-342900" algn="l">
              <a:lnSpc>
                <a:spcPts val="2700"/>
              </a:lnSpc>
              <a:spcBef>
                <a:spcPts val="0"/>
              </a:spcBef>
              <a:buClr>
                <a:schemeClr val="bg1"/>
              </a:buClr>
              <a:buSzPct val="100000"/>
              <a:buFont typeface="Arial" panose="020B0604020202020204" pitchFamily="34" charset="0"/>
              <a:buChar char="•"/>
              <a:defRPr sz="2400" b="0" baseline="0">
                <a:solidFill>
                  <a:srgbClr val="FFFFFF"/>
                </a:solidFill>
              </a:defRPr>
            </a:lvl1pPr>
            <a:lvl2pPr>
              <a:buClr>
                <a:schemeClr val="bg1"/>
              </a:buClr>
              <a:defRPr sz="2000">
                <a:solidFill>
                  <a:srgbClr val="FFFFFF"/>
                </a:solidFill>
              </a:defRPr>
            </a:lvl2pPr>
            <a:lvl3pPr marL="982663" indent="-228600">
              <a:buClr>
                <a:schemeClr val="bg1"/>
              </a:buClr>
              <a:buFont typeface="Arial" panose="020B0604020202020204" pitchFamily="34" charset="0"/>
              <a:buChar char="–"/>
              <a:defRPr sz="2000">
                <a:solidFill>
                  <a:srgbClr val="FFFFFF"/>
                </a:solidFill>
              </a:defRPr>
            </a:lvl3pPr>
            <a:lvl4pPr marL="1255713" indent="-273050">
              <a:buClr>
                <a:schemeClr val="bg1"/>
              </a:buClr>
              <a:buSzPct val="90000"/>
              <a:buFont typeface="+mj-lt"/>
              <a:buAutoNum type="alphaLcPeriod"/>
              <a:defRPr sz="2000">
                <a:solidFill>
                  <a:srgbClr val="FFFFFF"/>
                </a:solidFill>
              </a:defRPr>
            </a:lvl4pPr>
          </a:lstStyle>
          <a:p>
            <a:pPr lvl="0"/>
            <a:r>
              <a:rPr lang="en-US" dirty="0"/>
              <a:t>Click here to add pull quote</a:t>
            </a:r>
          </a:p>
          <a:p>
            <a:pPr lvl="1"/>
            <a:r>
              <a:rPr lang="en-US" dirty="0" err="1"/>
              <a:t>Wdwdew</a:t>
            </a:r>
            <a:endParaRPr lang="en-US" dirty="0"/>
          </a:p>
          <a:p>
            <a:pPr lvl="2"/>
            <a:r>
              <a:rPr lang="en-US" dirty="0" err="1"/>
              <a:t>Asdde</a:t>
            </a:r>
            <a:endParaRPr lang="en-US" dirty="0"/>
          </a:p>
          <a:p>
            <a:pPr lvl="3"/>
            <a:r>
              <a:rPr lang="en-US" dirty="0" err="1"/>
              <a:t>asdd</a:t>
            </a:r>
            <a:endParaRPr lang="en-US" dirty="0"/>
          </a:p>
          <a:p>
            <a:pPr lvl="3"/>
            <a:endParaRPr lang="en-US" dirty="0"/>
          </a:p>
        </p:txBody>
      </p:sp>
      <p:sp>
        <p:nvSpPr>
          <p:cNvPr id="12" name="Text Placeholder 12"/>
          <p:cNvSpPr>
            <a:spLocks noGrp="1"/>
          </p:cNvSpPr>
          <p:nvPr>
            <p:ph type="body" sz="quarter" idx="12" hasCustomPrompt="1"/>
          </p:nvPr>
        </p:nvSpPr>
        <p:spPr>
          <a:xfrm>
            <a:off x="4763903" y="1692066"/>
            <a:ext cx="3807530" cy="2441985"/>
          </a:xfrm>
          <a:prstGeom prst="rect">
            <a:avLst/>
          </a:prstGeom>
          <a:noFill/>
        </p:spPr>
        <p:txBody>
          <a:bodyPr vert="horz" lIns="72000" tIns="0" rIns="0" bIns="0" anchor="t" anchorCtr="0"/>
          <a:lstStyle>
            <a:lvl1pPr marL="342900" indent="-342900" algn="l">
              <a:lnSpc>
                <a:spcPts val="2700"/>
              </a:lnSpc>
              <a:spcBef>
                <a:spcPts val="0"/>
              </a:spcBef>
              <a:buClrTx/>
              <a:buSzPct val="100000"/>
              <a:buFont typeface="Arial" panose="020B0604020202020204" pitchFamily="34" charset="0"/>
              <a:buChar char="•"/>
              <a:defRPr sz="2400" b="0" baseline="0">
                <a:solidFill>
                  <a:schemeClr val="tx1"/>
                </a:solidFill>
              </a:defRPr>
            </a:lvl1pPr>
            <a:lvl2pPr>
              <a:buClrTx/>
              <a:defRPr sz="2000">
                <a:solidFill>
                  <a:schemeClr val="tx1"/>
                </a:solidFill>
              </a:defRPr>
            </a:lvl2pPr>
            <a:lvl3pPr marL="982663" indent="-228600">
              <a:buClr>
                <a:schemeClr val="tx1"/>
              </a:buClr>
              <a:buFont typeface="Arial" panose="020B0604020202020204" pitchFamily="34" charset="0"/>
              <a:buChar char="–"/>
              <a:defRPr sz="2000">
                <a:solidFill>
                  <a:schemeClr val="tx1"/>
                </a:solidFill>
              </a:defRPr>
            </a:lvl3pPr>
            <a:lvl4pPr marL="1255713" indent="-273050">
              <a:buClrTx/>
              <a:buSzPct val="90000"/>
              <a:buFont typeface="+mj-lt"/>
              <a:buAutoNum type="alphaLcPeriod"/>
              <a:defRPr sz="2000">
                <a:solidFill>
                  <a:schemeClr val="tx1"/>
                </a:solidFill>
              </a:defRPr>
            </a:lvl4pPr>
          </a:lstStyle>
          <a:p>
            <a:pPr lvl="0"/>
            <a:r>
              <a:rPr lang="en-US" dirty="0"/>
              <a:t>Click here to add pull quote</a:t>
            </a:r>
          </a:p>
          <a:p>
            <a:pPr lvl="1"/>
            <a:r>
              <a:rPr lang="en-US" dirty="0" err="1"/>
              <a:t>Wdwdew</a:t>
            </a:r>
            <a:endParaRPr lang="en-US" dirty="0"/>
          </a:p>
          <a:p>
            <a:pPr lvl="2"/>
            <a:r>
              <a:rPr lang="en-US" dirty="0" err="1"/>
              <a:t>Asdde</a:t>
            </a:r>
            <a:endParaRPr lang="en-US" dirty="0"/>
          </a:p>
          <a:p>
            <a:pPr lvl="3"/>
            <a:r>
              <a:rPr lang="en-US" dirty="0" err="1"/>
              <a:t>asdd</a:t>
            </a:r>
            <a:endParaRPr lang="en-US" dirty="0"/>
          </a:p>
          <a:p>
            <a:pPr lvl="3"/>
            <a:endParaRPr lang="en-US" dirty="0"/>
          </a:p>
        </p:txBody>
      </p:sp>
    </p:spTree>
    <p:extLst>
      <p:ext uri="{BB962C8B-B14F-4D97-AF65-F5344CB8AC3E}">
        <p14:creationId xmlns:p14="http://schemas.microsoft.com/office/powerpoint/2010/main" val="212986809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s r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B8EE54B-3F47-064B-A553-EA9C9EAD2777}" type="slidenum">
              <a:rPr lang="en-US" smtClean="0"/>
              <a:pPr/>
              <a:t>‹#›</a:t>
            </a:fld>
            <a:endParaRPr lang="en-US" dirty="0"/>
          </a:p>
        </p:txBody>
      </p:sp>
      <p:sp>
        <p:nvSpPr>
          <p:cNvPr id="4" name="Rectangle 3"/>
          <p:cNvSpPr/>
          <p:nvPr userDrawn="1"/>
        </p:nvSpPr>
        <p:spPr>
          <a:xfrm>
            <a:off x="4572001" y="1600200"/>
            <a:ext cx="4103687" cy="2646736"/>
          </a:xfrm>
          <a:prstGeom prst="rect">
            <a:avLst/>
          </a:prstGeom>
          <a:solidFill>
            <a:srgbClr val="E92841">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88420" y="1600200"/>
            <a:ext cx="4083580" cy="2646736"/>
          </a:xfrm>
          <a:prstGeom prst="rect">
            <a:avLst/>
          </a:prstGeom>
          <a:solidFill>
            <a:srgbClr val="E928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userDrawn="1"/>
        </p:nvSpPr>
        <p:spPr>
          <a:xfrm>
            <a:off x="3159760" y="2496562"/>
            <a:ext cx="1544320" cy="847249"/>
          </a:xfrm>
          <a:prstGeom prst="ellipse">
            <a:avLst/>
          </a:prstGeom>
          <a:solidFill>
            <a:srgbClr val="E928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3"/>
          <p:cNvSpPr>
            <a:spLocks noGrp="1"/>
          </p:cNvSpPr>
          <p:nvPr>
            <p:ph type="title" hasCustomPrompt="1"/>
          </p:nvPr>
        </p:nvSpPr>
        <p:spPr>
          <a:xfrm>
            <a:off x="488420" y="342392"/>
            <a:ext cx="8187269" cy="951085"/>
          </a:xfrm>
          <a:prstGeom prst="rect">
            <a:avLst/>
          </a:prstGeom>
        </p:spPr>
        <p:txBody>
          <a:bodyPr vert="horz" lIns="0" rIns="0" bIns="0"/>
          <a:lstStyle>
            <a:lvl1pPr algn="l" rtl="0">
              <a:lnSpc>
                <a:spcPts val="3400"/>
              </a:lnSpc>
              <a:defRPr sz="3000" b="1">
                <a:solidFill>
                  <a:srgbClr val="4F2D7F"/>
                </a:solidFill>
                <a:latin typeface="+mn-lt"/>
              </a:defRPr>
            </a:lvl1pPr>
          </a:lstStyle>
          <a:p>
            <a:pPr rtl="0">
              <a:lnSpc>
                <a:spcPts val="3400"/>
              </a:lnSpc>
            </a:pPr>
            <a:r>
              <a:rPr lang="en-US" dirty="0"/>
              <a:t>Click here to add title</a:t>
            </a:r>
          </a:p>
        </p:txBody>
      </p:sp>
      <p:sp>
        <p:nvSpPr>
          <p:cNvPr id="10" name="Text Placeholder 12"/>
          <p:cNvSpPr>
            <a:spLocks noGrp="1"/>
          </p:cNvSpPr>
          <p:nvPr>
            <p:ph type="body" sz="quarter" idx="11" hasCustomPrompt="1"/>
          </p:nvPr>
        </p:nvSpPr>
        <p:spPr>
          <a:xfrm>
            <a:off x="488420" y="1692067"/>
            <a:ext cx="3938301" cy="2441985"/>
          </a:xfrm>
          <a:prstGeom prst="rect">
            <a:avLst/>
          </a:prstGeom>
          <a:noFill/>
        </p:spPr>
        <p:txBody>
          <a:bodyPr vert="horz" lIns="72000" tIns="0" rIns="0" bIns="0" anchor="t" anchorCtr="0"/>
          <a:lstStyle>
            <a:lvl1pPr marL="342900" indent="-342900" algn="l">
              <a:lnSpc>
                <a:spcPts val="2700"/>
              </a:lnSpc>
              <a:spcBef>
                <a:spcPts val="0"/>
              </a:spcBef>
              <a:buClr>
                <a:schemeClr val="bg1"/>
              </a:buClr>
              <a:buSzPct val="100000"/>
              <a:buFont typeface="Arial" panose="020B0604020202020204" pitchFamily="34" charset="0"/>
              <a:buChar char="•"/>
              <a:defRPr sz="2400" b="0" baseline="0">
                <a:solidFill>
                  <a:srgbClr val="FFFFFF"/>
                </a:solidFill>
              </a:defRPr>
            </a:lvl1pPr>
            <a:lvl2pPr>
              <a:buClr>
                <a:schemeClr val="bg1"/>
              </a:buClr>
              <a:defRPr sz="2000">
                <a:solidFill>
                  <a:srgbClr val="FFFFFF"/>
                </a:solidFill>
              </a:defRPr>
            </a:lvl2pPr>
            <a:lvl3pPr marL="982663" indent="-228600">
              <a:buClr>
                <a:schemeClr val="bg1"/>
              </a:buClr>
              <a:buFont typeface="Arial" panose="020B0604020202020204" pitchFamily="34" charset="0"/>
              <a:buChar char="–"/>
              <a:defRPr sz="2000">
                <a:solidFill>
                  <a:srgbClr val="FFFFFF"/>
                </a:solidFill>
              </a:defRPr>
            </a:lvl3pPr>
            <a:lvl4pPr marL="1255713" indent="-273050">
              <a:buClr>
                <a:schemeClr val="bg1"/>
              </a:buClr>
              <a:buSzPct val="90000"/>
              <a:buFont typeface="+mj-lt"/>
              <a:buAutoNum type="alphaLcPeriod"/>
              <a:defRPr sz="2000">
                <a:solidFill>
                  <a:srgbClr val="FFFFFF"/>
                </a:solidFill>
              </a:defRPr>
            </a:lvl4pPr>
          </a:lstStyle>
          <a:p>
            <a:pPr lvl="0"/>
            <a:r>
              <a:rPr lang="en-US" dirty="0"/>
              <a:t>Click here to add pull quote</a:t>
            </a:r>
          </a:p>
          <a:p>
            <a:pPr lvl="1"/>
            <a:r>
              <a:rPr lang="en-US" dirty="0" err="1"/>
              <a:t>Wdwdew</a:t>
            </a:r>
            <a:endParaRPr lang="en-US" dirty="0"/>
          </a:p>
          <a:p>
            <a:pPr lvl="2"/>
            <a:r>
              <a:rPr lang="en-US" dirty="0" err="1"/>
              <a:t>Asdde</a:t>
            </a:r>
            <a:endParaRPr lang="en-US" dirty="0"/>
          </a:p>
          <a:p>
            <a:pPr lvl="3"/>
            <a:r>
              <a:rPr lang="en-US" dirty="0" err="1"/>
              <a:t>asdd</a:t>
            </a:r>
            <a:endParaRPr lang="en-US" dirty="0"/>
          </a:p>
          <a:p>
            <a:pPr lvl="3"/>
            <a:endParaRPr lang="en-US" dirty="0"/>
          </a:p>
        </p:txBody>
      </p:sp>
      <p:sp>
        <p:nvSpPr>
          <p:cNvPr id="12" name="Text Placeholder 12"/>
          <p:cNvSpPr>
            <a:spLocks noGrp="1"/>
          </p:cNvSpPr>
          <p:nvPr>
            <p:ph type="body" sz="quarter" idx="12" hasCustomPrompt="1"/>
          </p:nvPr>
        </p:nvSpPr>
        <p:spPr>
          <a:xfrm>
            <a:off x="4763903" y="1692066"/>
            <a:ext cx="3807530" cy="2441985"/>
          </a:xfrm>
          <a:prstGeom prst="rect">
            <a:avLst/>
          </a:prstGeom>
          <a:noFill/>
        </p:spPr>
        <p:txBody>
          <a:bodyPr vert="horz" lIns="72000" tIns="0" rIns="0" bIns="0" anchor="t" anchorCtr="0"/>
          <a:lstStyle>
            <a:lvl1pPr marL="342900" indent="-342900" algn="l">
              <a:lnSpc>
                <a:spcPts val="2700"/>
              </a:lnSpc>
              <a:spcBef>
                <a:spcPts val="0"/>
              </a:spcBef>
              <a:buClrTx/>
              <a:buSzPct val="100000"/>
              <a:buFont typeface="Arial" panose="020B0604020202020204" pitchFamily="34" charset="0"/>
              <a:buChar char="•"/>
              <a:defRPr sz="2400" b="0" baseline="0">
                <a:solidFill>
                  <a:schemeClr val="tx1"/>
                </a:solidFill>
              </a:defRPr>
            </a:lvl1pPr>
            <a:lvl2pPr>
              <a:buClrTx/>
              <a:defRPr sz="2000">
                <a:solidFill>
                  <a:schemeClr val="tx1"/>
                </a:solidFill>
              </a:defRPr>
            </a:lvl2pPr>
            <a:lvl3pPr marL="982663" indent="-228600">
              <a:buClr>
                <a:schemeClr val="tx1"/>
              </a:buClr>
              <a:buFont typeface="Arial" panose="020B0604020202020204" pitchFamily="34" charset="0"/>
              <a:buChar char="–"/>
              <a:defRPr sz="2000">
                <a:solidFill>
                  <a:schemeClr val="tx1"/>
                </a:solidFill>
              </a:defRPr>
            </a:lvl3pPr>
            <a:lvl4pPr marL="1255713" indent="-273050">
              <a:buClrTx/>
              <a:buSzPct val="90000"/>
              <a:buFont typeface="+mj-lt"/>
              <a:buAutoNum type="alphaLcPeriod"/>
              <a:defRPr sz="2000">
                <a:solidFill>
                  <a:schemeClr val="tx1"/>
                </a:solidFill>
              </a:defRPr>
            </a:lvl4pPr>
          </a:lstStyle>
          <a:p>
            <a:pPr lvl="0"/>
            <a:r>
              <a:rPr lang="en-US" dirty="0"/>
              <a:t>Click here to add pull quote</a:t>
            </a:r>
          </a:p>
          <a:p>
            <a:pPr lvl="1"/>
            <a:r>
              <a:rPr lang="en-US" dirty="0" err="1"/>
              <a:t>Wdwdew</a:t>
            </a:r>
            <a:endParaRPr lang="en-US" dirty="0"/>
          </a:p>
          <a:p>
            <a:pPr lvl="2"/>
            <a:r>
              <a:rPr lang="en-US" dirty="0" err="1"/>
              <a:t>Asdde</a:t>
            </a:r>
            <a:endParaRPr lang="en-US" dirty="0"/>
          </a:p>
          <a:p>
            <a:pPr lvl="3"/>
            <a:r>
              <a:rPr lang="en-US" dirty="0" err="1"/>
              <a:t>asdd</a:t>
            </a:r>
            <a:endParaRPr lang="en-US" dirty="0"/>
          </a:p>
          <a:p>
            <a:pPr lvl="3"/>
            <a:endParaRPr lang="en-US" dirty="0"/>
          </a:p>
        </p:txBody>
      </p:sp>
    </p:spTree>
    <p:extLst>
      <p:ext uri="{BB962C8B-B14F-4D97-AF65-F5344CB8AC3E}">
        <p14:creationId xmlns:p14="http://schemas.microsoft.com/office/powerpoint/2010/main" val="136949984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s gre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B8EE54B-3F47-064B-A553-EA9C9EAD2777}" type="slidenum">
              <a:rPr lang="en-US" smtClean="0"/>
              <a:pPr/>
              <a:t>‹#›</a:t>
            </a:fld>
            <a:endParaRPr lang="en-US" dirty="0"/>
          </a:p>
        </p:txBody>
      </p:sp>
      <p:sp>
        <p:nvSpPr>
          <p:cNvPr id="4" name="Rectangle 3"/>
          <p:cNvSpPr/>
          <p:nvPr userDrawn="1"/>
        </p:nvSpPr>
        <p:spPr>
          <a:xfrm>
            <a:off x="4572001" y="1600200"/>
            <a:ext cx="4103687" cy="2646736"/>
          </a:xfrm>
          <a:prstGeom prst="rect">
            <a:avLst/>
          </a:prstGeom>
          <a:solidFill>
            <a:srgbClr val="C8BEA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88420" y="1600200"/>
            <a:ext cx="4083580" cy="2646736"/>
          </a:xfrm>
          <a:prstGeom prst="rect">
            <a:avLst/>
          </a:prstGeom>
          <a:solidFill>
            <a:srgbClr val="C8BE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userDrawn="1"/>
        </p:nvSpPr>
        <p:spPr>
          <a:xfrm>
            <a:off x="3159760" y="2496562"/>
            <a:ext cx="1544320" cy="847249"/>
          </a:xfrm>
          <a:prstGeom prst="ellipse">
            <a:avLst/>
          </a:prstGeom>
          <a:solidFill>
            <a:srgbClr val="C8BE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3"/>
          <p:cNvSpPr>
            <a:spLocks noGrp="1"/>
          </p:cNvSpPr>
          <p:nvPr>
            <p:ph type="title" hasCustomPrompt="1"/>
          </p:nvPr>
        </p:nvSpPr>
        <p:spPr>
          <a:xfrm>
            <a:off x="488421" y="342392"/>
            <a:ext cx="8187268" cy="951085"/>
          </a:xfrm>
          <a:prstGeom prst="rect">
            <a:avLst/>
          </a:prstGeom>
        </p:spPr>
        <p:txBody>
          <a:bodyPr vert="horz" lIns="0" rIns="0" bIns="0"/>
          <a:lstStyle>
            <a:lvl1pPr algn="l" rtl="0">
              <a:lnSpc>
                <a:spcPts val="3400"/>
              </a:lnSpc>
              <a:defRPr sz="3000" b="1">
                <a:solidFill>
                  <a:srgbClr val="4F2D7F"/>
                </a:solidFill>
                <a:latin typeface="+mn-lt"/>
              </a:defRPr>
            </a:lvl1pPr>
          </a:lstStyle>
          <a:p>
            <a:pPr rtl="0">
              <a:lnSpc>
                <a:spcPts val="3400"/>
              </a:lnSpc>
            </a:pPr>
            <a:r>
              <a:rPr lang="en-US" dirty="0"/>
              <a:t>Click here to add title</a:t>
            </a:r>
          </a:p>
        </p:txBody>
      </p:sp>
      <p:sp>
        <p:nvSpPr>
          <p:cNvPr id="10" name="Text Placeholder 12"/>
          <p:cNvSpPr>
            <a:spLocks noGrp="1"/>
          </p:cNvSpPr>
          <p:nvPr>
            <p:ph type="body" sz="quarter" idx="11" hasCustomPrompt="1"/>
          </p:nvPr>
        </p:nvSpPr>
        <p:spPr>
          <a:xfrm>
            <a:off x="488420" y="1692067"/>
            <a:ext cx="3938301" cy="2441985"/>
          </a:xfrm>
          <a:prstGeom prst="rect">
            <a:avLst/>
          </a:prstGeom>
          <a:noFill/>
        </p:spPr>
        <p:txBody>
          <a:bodyPr vert="horz" lIns="72000" tIns="0" rIns="0" bIns="0" anchor="t" anchorCtr="0"/>
          <a:lstStyle>
            <a:lvl1pPr marL="342900" indent="-342900" algn="l">
              <a:lnSpc>
                <a:spcPts val="2700"/>
              </a:lnSpc>
              <a:spcBef>
                <a:spcPts val="0"/>
              </a:spcBef>
              <a:buClr>
                <a:schemeClr val="bg1"/>
              </a:buClr>
              <a:buSzPct val="100000"/>
              <a:buFont typeface="Arial" panose="020B0604020202020204" pitchFamily="34" charset="0"/>
              <a:buChar char="•"/>
              <a:defRPr sz="2400" b="0" baseline="0">
                <a:solidFill>
                  <a:srgbClr val="FFFFFF"/>
                </a:solidFill>
              </a:defRPr>
            </a:lvl1pPr>
            <a:lvl2pPr>
              <a:buClr>
                <a:schemeClr val="bg1"/>
              </a:buClr>
              <a:defRPr sz="2000">
                <a:solidFill>
                  <a:srgbClr val="FFFFFF"/>
                </a:solidFill>
              </a:defRPr>
            </a:lvl2pPr>
            <a:lvl3pPr marL="982663" indent="-228600">
              <a:buClr>
                <a:schemeClr val="bg1"/>
              </a:buClr>
              <a:buFont typeface="Arial" panose="020B0604020202020204" pitchFamily="34" charset="0"/>
              <a:buChar char="–"/>
              <a:defRPr sz="2000">
                <a:solidFill>
                  <a:srgbClr val="FFFFFF"/>
                </a:solidFill>
              </a:defRPr>
            </a:lvl3pPr>
            <a:lvl4pPr marL="1255713" indent="-273050">
              <a:buClr>
                <a:schemeClr val="bg1"/>
              </a:buClr>
              <a:buSzPct val="90000"/>
              <a:buFont typeface="+mj-lt"/>
              <a:buAutoNum type="alphaLcPeriod"/>
              <a:defRPr sz="2000">
                <a:solidFill>
                  <a:srgbClr val="FFFFFF"/>
                </a:solidFill>
              </a:defRPr>
            </a:lvl4pPr>
          </a:lstStyle>
          <a:p>
            <a:pPr lvl="0"/>
            <a:r>
              <a:rPr lang="en-US" dirty="0"/>
              <a:t>Click here to add pull quote</a:t>
            </a:r>
          </a:p>
          <a:p>
            <a:pPr lvl="1"/>
            <a:r>
              <a:rPr lang="en-US" dirty="0" err="1"/>
              <a:t>Wdwdew</a:t>
            </a:r>
            <a:endParaRPr lang="en-US" dirty="0"/>
          </a:p>
          <a:p>
            <a:pPr lvl="2"/>
            <a:r>
              <a:rPr lang="en-US" dirty="0" err="1"/>
              <a:t>Asdde</a:t>
            </a:r>
            <a:endParaRPr lang="en-US" dirty="0"/>
          </a:p>
          <a:p>
            <a:pPr lvl="3"/>
            <a:r>
              <a:rPr lang="en-US" dirty="0" err="1"/>
              <a:t>asdd</a:t>
            </a:r>
            <a:endParaRPr lang="en-US" dirty="0"/>
          </a:p>
          <a:p>
            <a:pPr lvl="3"/>
            <a:endParaRPr lang="en-US" dirty="0"/>
          </a:p>
        </p:txBody>
      </p:sp>
      <p:sp>
        <p:nvSpPr>
          <p:cNvPr id="12" name="Text Placeholder 12"/>
          <p:cNvSpPr>
            <a:spLocks noGrp="1"/>
          </p:cNvSpPr>
          <p:nvPr>
            <p:ph type="body" sz="quarter" idx="12" hasCustomPrompt="1"/>
          </p:nvPr>
        </p:nvSpPr>
        <p:spPr>
          <a:xfrm>
            <a:off x="4763903" y="1692066"/>
            <a:ext cx="3807530" cy="2441985"/>
          </a:xfrm>
          <a:prstGeom prst="rect">
            <a:avLst/>
          </a:prstGeom>
          <a:noFill/>
        </p:spPr>
        <p:txBody>
          <a:bodyPr vert="horz" lIns="72000" tIns="0" rIns="0" bIns="0" anchor="t" anchorCtr="0"/>
          <a:lstStyle>
            <a:lvl1pPr marL="342900" indent="-342900" algn="l">
              <a:lnSpc>
                <a:spcPts val="2700"/>
              </a:lnSpc>
              <a:spcBef>
                <a:spcPts val="0"/>
              </a:spcBef>
              <a:buClrTx/>
              <a:buSzPct val="100000"/>
              <a:buFont typeface="Arial" panose="020B0604020202020204" pitchFamily="34" charset="0"/>
              <a:buChar char="•"/>
              <a:defRPr sz="2400" b="0" baseline="0">
                <a:solidFill>
                  <a:schemeClr val="tx1"/>
                </a:solidFill>
              </a:defRPr>
            </a:lvl1pPr>
            <a:lvl2pPr>
              <a:buClrTx/>
              <a:defRPr sz="2000">
                <a:solidFill>
                  <a:schemeClr val="tx1"/>
                </a:solidFill>
              </a:defRPr>
            </a:lvl2pPr>
            <a:lvl3pPr marL="982663" indent="-228600">
              <a:buClr>
                <a:schemeClr val="tx1"/>
              </a:buClr>
              <a:buFont typeface="Arial" panose="020B0604020202020204" pitchFamily="34" charset="0"/>
              <a:buChar char="–"/>
              <a:defRPr sz="2000">
                <a:solidFill>
                  <a:schemeClr val="tx1"/>
                </a:solidFill>
              </a:defRPr>
            </a:lvl3pPr>
            <a:lvl4pPr marL="1255713" indent="-273050">
              <a:buClrTx/>
              <a:buSzPct val="90000"/>
              <a:buFont typeface="+mj-lt"/>
              <a:buAutoNum type="alphaLcPeriod"/>
              <a:defRPr sz="2000">
                <a:solidFill>
                  <a:schemeClr val="tx1"/>
                </a:solidFill>
              </a:defRPr>
            </a:lvl4pPr>
          </a:lstStyle>
          <a:p>
            <a:pPr lvl="0"/>
            <a:r>
              <a:rPr lang="en-US" dirty="0"/>
              <a:t>Click here to add pull quote</a:t>
            </a:r>
          </a:p>
          <a:p>
            <a:pPr lvl="1"/>
            <a:r>
              <a:rPr lang="en-US" dirty="0" err="1"/>
              <a:t>Wdwdew</a:t>
            </a:r>
            <a:endParaRPr lang="en-US" dirty="0"/>
          </a:p>
          <a:p>
            <a:pPr lvl="2"/>
            <a:r>
              <a:rPr lang="en-US" dirty="0" err="1"/>
              <a:t>Asdde</a:t>
            </a:r>
            <a:endParaRPr lang="en-US" dirty="0"/>
          </a:p>
          <a:p>
            <a:pPr lvl="3"/>
            <a:r>
              <a:rPr lang="en-US" dirty="0" err="1"/>
              <a:t>asdd</a:t>
            </a:r>
            <a:endParaRPr lang="en-US" dirty="0"/>
          </a:p>
          <a:p>
            <a:pPr lvl="3"/>
            <a:endParaRPr lang="en-US" dirty="0"/>
          </a:p>
        </p:txBody>
      </p:sp>
    </p:spTree>
    <p:extLst>
      <p:ext uri="{BB962C8B-B14F-4D97-AF65-F5344CB8AC3E}">
        <p14:creationId xmlns:p14="http://schemas.microsoft.com/office/powerpoint/2010/main" val="383625429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wo columns grey">
    <p:spTree>
      <p:nvGrpSpPr>
        <p:cNvPr id="1" name=""/>
        <p:cNvGrpSpPr/>
        <p:nvPr/>
      </p:nvGrpSpPr>
      <p:grpSpPr>
        <a:xfrm>
          <a:off x="0" y="0"/>
          <a:ext cx="0" cy="0"/>
          <a:chOff x="0" y="0"/>
          <a:chExt cx="0" cy="0"/>
        </a:xfrm>
      </p:grpSpPr>
      <p:sp>
        <p:nvSpPr>
          <p:cNvPr id="2" name="Rectangle 1"/>
          <p:cNvSpPr/>
          <p:nvPr userDrawn="1"/>
        </p:nvSpPr>
        <p:spPr>
          <a:xfrm>
            <a:off x="468313" y="1293477"/>
            <a:ext cx="8207376" cy="3381073"/>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2B8EE54B-3F47-064B-A553-EA9C9EAD2777}" type="slidenum">
              <a:rPr lang="en-US" smtClean="0"/>
              <a:pPr/>
              <a:t>‹#›</a:t>
            </a:fld>
            <a:endParaRPr lang="en-US" dirty="0"/>
          </a:p>
        </p:txBody>
      </p:sp>
      <p:sp>
        <p:nvSpPr>
          <p:cNvPr id="6" name="Title 13"/>
          <p:cNvSpPr>
            <a:spLocks noGrp="1"/>
          </p:cNvSpPr>
          <p:nvPr>
            <p:ph type="title" hasCustomPrompt="1"/>
          </p:nvPr>
        </p:nvSpPr>
        <p:spPr>
          <a:xfrm>
            <a:off x="488420" y="342392"/>
            <a:ext cx="8187268" cy="951085"/>
          </a:xfrm>
          <a:prstGeom prst="rect">
            <a:avLst/>
          </a:prstGeom>
        </p:spPr>
        <p:txBody>
          <a:bodyPr vert="horz" lIns="0" rIns="0" bIns="0"/>
          <a:lstStyle>
            <a:lvl1pPr algn="l" rtl="0">
              <a:lnSpc>
                <a:spcPts val="3400"/>
              </a:lnSpc>
              <a:defRPr sz="3000" b="1">
                <a:solidFill>
                  <a:srgbClr val="4F2D7F"/>
                </a:solidFill>
                <a:latin typeface="+mn-lt"/>
              </a:defRPr>
            </a:lvl1pPr>
          </a:lstStyle>
          <a:p>
            <a:pPr rtl="0">
              <a:lnSpc>
                <a:spcPts val="3400"/>
              </a:lnSpc>
            </a:pPr>
            <a:r>
              <a:rPr lang="en-US" dirty="0"/>
              <a:t>Click here to add title</a:t>
            </a:r>
          </a:p>
        </p:txBody>
      </p:sp>
      <p:sp>
        <p:nvSpPr>
          <p:cNvPr id="7" name="Text Placeholder 12"/>
          <p:cNvSpPr>
            <a:spLocks noGrp="1"/>
          </p:cNvSpPr>
          <p:nvPr>
            <p:ph type="body" sz="quarter" idx="11" hasCustomPrompt="1"/>
          </p:nvPr>
        </p:nvSpPr>
        <p:spPr>
          <a:xfrm>
            <a:off x="555477" y="1508439"/>
            <a:ext cx="7973226" cy="2943920"/>
          </a:xfrm>
          <a:prstGeom prst="rect">
            <a:avLst/>
          </a:prstGeom>
          <a:noFill/>
        </p:spPr>
        <p:txBody>
          <a:bodyPr vert="horz" lIns="72000" tIns="0" rIns="0" bIns="0" anchor="t" anchorCtr="0"/>
          <a:lstStyle>
            <a:lvl1pPr marL="342900" indent="-342900" algn="l">
              <a:lnSpc>
                <a:spcPts val="2700"/>
              </a:lnSpc>
              <a:spcBef>
                <a:spcPts val="0"/>
              </a:spcBef>
              <a:buClr>
                <a:schemeClr val="bg1"/>
              </a:buClr>
              <a:buSzPct val="100000"/>
              <a:buFont typeface="Arial" panose="020B0604020202020204" pitchFamily="34" charset="0"/>
              <a:buChar char="•"/>
              <a:defRPr sz="2400" b="0" baseline="0">
                <a:solidFill>
                  <a:srgbClr val="FFFFFF"/>
                </a:solidFill>
              </a:defRPr>
            </a:lvl1pPr>
            <a:lvl2pPr>
              <a:buClr>
                <a:schemeClr val="bg1"/>
              </a:buClr>
              <a:defRPr sz="2000">
                <a:solidFill>
                  <a:srgbClr val="FFFFFF"/>
                </a:solidFill>
              </a:defRPr>
            </a:lvl2pPr>
            <a:lvl3pPr marL="982663" indent="-228600">
              <a:buClr>
                <a:schemeClr val="bg1"/>
              </a:buClr>
              <a:buFont typeface="Arial" panose="020B0604020202020204" pitchFamily="34" charset="0"/>
              <a:buChar char="–"/>
              <a:defRPr sz="2000">
                <a:solidFill>
                  <a:srgbClr val="FFFFFF"/>
                </a:solidFill>
              </a:defRPr>
            </a:lvl3pPr>
            <a:lvl4pPr marL="1255713" indent="-273050">
              <a:buClr>
                <a:schemeClr val="bg1"/>
              </a:buClr>
              <a:buSzPct val="90000"/>
              <a:buFont typeface="+mj-lt"/>
              <a:buAutoNum type="alphaLcPeriod"/>
              <a:defRPr sz="2000">
                <a:solidFill>
                  <a:srgbClr val="FFFFFF"/>
                </a:solidFill>
              </a:defRPr>
            </a:lvl4pPr>
          </a:lstStyle>
          <a:p>
            <a:pPr lvl="0"/>
            <a:r>
              <a:rPr lang="en-US" dirty="0"/>
              <a:t>Click here to add pull quote</a:t>
            </a:r>
          </a:p>
          <a:p>
            <a:pPr lvl="1"/>
            <a:r>
              <a:rPr lang="en-US" dirty="0" err="1"/>
              <a:t>Wdwdew</a:t>
            </a:r>
            <a:endParaRPr lang="en-US" dirty="0"/>
          </a:p>
          <a:p>
            <a:pPr lvl="2"/>
            <a:r>
              <a:rPr lang="en-US" dirty="0" err="1"/>
              <a:t>Asdde</a:t>
            </a:r>
            <a:endParaRPr lang="en-US" dirty="0"/>
          </a:p>
          <a:p>
            <a:pPr lvl="3"/>
            <a:r>
              <a:rPr lang="en-US" dirty="0" err="1"/>
              <a:t>asdd</a:t>
            </a:r>
            <a:endParaRPr lang="en-US" dirty="0"/>
          </a:p>
          <a:p>
            <a:pPr lvl="3"/>
            <a:endParaRPr lang="en-US" dirty="0"/>
          </a:p>
        </p:txBody>
      </p:sp>
    </p:spTree>
    <p:extLst>
      <p:ext uri="{BB962C8B-B14F-4D97-AF65-F5344CB8AC3E}">
        <p14:creationId xmlns:p14="http://schemas.microsoft.com/office/powerpoint/2010/main" val="112873672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ot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B8EE54B-3F47-064B-A553-EA9C9EAD2777}" type="slidenum">
              <a:rPr lang="en-US" smtClean="0"/>
              <a:pPr/>
              <a:t>‹#›</a:t>
            </a:fld>
            <a:endParaRPr lang="en-US" dirty="0"/>
          </a:p>
        </p:txBody>
      </p:sp>
      <p:sp>
        <p:nvSpPr>
          <p:cNvPr id="5" name="Media Placeholder 8"/>
          <p:cNvSpPr>
            <a:spLocks noGrp="1"/>
          </p:cNvSpPr>
          <p:nvPr>
            <p:ph type="media" sz="quarter" idx="12" hasCustomPrompt="1"/>
          </p:nvPr>
        </p:nvSpPr>
        <p:spPr>
          <a:xfrm>
            <a:off x="0" y="0"/>
            <a:ext cx="9143999" cy="5143500"/>
          </a:xfrm>
          <a:prstGeom prst="rect">
            <a:avLst/>
          </a:prstGeom>
        </p:spPr>
        <p:txBody>
          <a:bodyPr vert="horz"/>
          <a:lstStyle>
            <a:lvl1pPr marL="0" indent="0">
              <a:buNone/>
              <a:defRPr sz="1300">
                <a:solidFill>
                  <a:srgbClr val="9BD71E"/>
                </a:solidFill>
              </a:defRPr>
            </a:lvl1pPr>
          </a:lstStyle>
          <a:p>
            <a:r>
              <a:rPr lang="en-US" dirty="0"/>
              <a:t>Click icon to insert footage</a:t>
            </a:r>
          </a:p>
        </p:txBody>
      </p:sp>
    </p:spTree>
    <p:extLst>
      <p:ext uri="{BB962C8B-B14F-4D97-AF65-F5344CB8AC3E}">
        <p14:creationId xmlns:p14="http://schemas.microsoft.com/office/powerpoint/2010/main" val="132608236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94017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Photo">
    <p:spTree>
      <p:nvGrpSpPr>
        <p:cNvPr id="1" name=""/>
        <p:cNvGrpSpPr/>
        <p:nvPr/>
      </p:nvGrpSpPr>
      <p:grpSpPr>
        <a:xfrm>
          <a:off x="0" y="0"/>
          <a:ext cx="0" cy="0"/>
          <a:chOff x="0" y="0"/>
          <a:chExt cx="0" cy="0"/>
        </a:xfrm>
      </p:grpSpPr>
      <p:sp>
        <p:nvSpPr>
          <p:cNvPr id="3" name="Text Placeholder 21"/>
          <p:cNvSpPr>
            <a:spLocks noGrp="1"/>
          </p:cNvSpPr>
          <p:nvPr>
            <p:ph type="body" sz="quarter" idx="10" hasCustomPrompt="1"/>
          </p:nvPr>
        </p:nvSpPr>
        <p:spPr>
          <a:xfrm>
            <a:off x="470699" y="3307079"/>
            <a:ext cx="4029864" cy="367445"/>
          </a:xfrm>
          <a:prstGeom prst="rect">
            <a:avLst/>
          </a:prstGeom>
        </p:spPr>
        <p:txBody>
          <a:bodyPr vert="horz" lIns="0"/>
          <a:lstStyle>
            <a:lvl1pPr marL="0" indent="0">
              <a:buNone/>
              <a:defRPr sz="2000" b="1">
                <a:solidFill>
                  <a:srgbClr val="00A7B5"/>
                </a:solidFill>
              </a:defRPr>
            </a:lvl1pPr>
          </a:lstStyle>
          <a:p>
            <a:pPr lvl="0"/>
            <a:r>
              <a:rPr lang="en-US" dirty="0"/>
              <a:t>Click to add name</a:t>
            </a:r>
          </a:p>
        </p:txBody>
      </p:sp>
      <p:sp>
        <p:nvSpPr>
          <p:cNvPr id="4" name="Text Placeholder 21"/>
          <p:cNvSpPr>
            <a:spLocks noGrp="1"/>
          </p:cNvSpPr>
          <p:nvPr>
            <p:ph type="body" sz="quarter" idx="11" hasCustomPrompt="1"/>
          </p:nvPr>
        </p:nvSpPr>
        <p:spPr>
          <a:xfrm>
            <a:off x="468313" y="3718560"/>
            <a:ext cx="4032250" cy="399414"/>
          </a:xfrm>
          <a:prstGeom prst="rect">
            <a:avLst/>
          </a:prstGeom>
        </p:spPr>
        <p:txBody>
          <a:bodyPr vert="horz" lIns="0"/>
          <a:lstStyle>
            <a:lvl1pPr marL="0" indent="0">
              <a:buNone/>
              <a:defRPr sz="1800" baseline="0">
                <a:solidFill>
                  <a:srgbClr val="00A7B5"/>
                </a:solidFill>
              </a:defRPr>
            </a:lvl1pPr>
          </a:lstStyle>
          <a:p>
            <a:pPr lvl="0"/>
            <a:r>
              <a:rPr lang="en-US" dirty="0"/>
              <a:t>Click to add position or firm</a:t>
            </a:r>
          </a:p>
        </p:txBody>
      </p:sp>
      <p:sp>
        <p:nvSpPr>
          <p:cNvPr id="5" name="Picture Placeholder 2"/>
          <p:cNvSpPr>
            <a:spLocks noGrp="1"/>
          </p:cNvSpPr>
          <p:nvPr>
            <p:ph type="pic" idx="1" hasCustomPrompt="1"/>
          </p:nvPr>
        </p:nvSpPr>
        <p:spPr>
          <a:xfrm>
            <a:off x="4679950" y="1023938"/>
            <a:ext cx="4464050" cy="4119561"/>
          </a:xfrm>
          <a:prstGeom prst="rect">
            <a:avLst/>
          </a:prstGeom>
        </p:spPr>
        <p:txBody>
          <a:bodyPr lIns="0" tIns="0" rIns="0" bIns="0" anchor="ctr" anchorCtr="1"/>
          <a:lstStyle>
            <a:lvl1pPr marL="0" indent="0">
              <a:buNone/>
              <a:defRPr sz="13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6" name="Text Placeholder 3"/>
          <p:cNvSpPr>
            <a:spLocks noGrp="1"/>
          </p:cNvSpPr>
          <p:nvPr>
            <p:ph type="body" sz="quarter" idx="13" hasCustomPrompt="1"/>
          </p:nvPr>
        </p:nvSpPr>
        <p:spPr>
          <a:xfrm>
            <a:off x="474619" y="1359602"/>
            <a:ext cx="4025944" cy="1140712"/>
          </a:xfrm>
          <a:prstGeom prst="rect">
            <a:avLst/>
          </a:prstGeom>
        </p:spPr>
        <p:txBody>
          <a:bodyPr vert="horz" lIns="0" tIns="0" rIns="0" bIns="0"/>
          <a:lstStyle>
            <a:lvl1pPr marL="0" indent="0">
              <a:lnSpc>
                <a:spcPts val="4000"/>
              </a:lnSpc>
              <a:spcBef>
                <a:spcPts val="0"/>
              </a:spcBef>
              <a:buNone/>
              <a:defRPr sz="3000" b="1">
                <a:solidFill>
                  <a:srgbClr val="4F2D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here to add </a:t>
            </a:r>
            <a:br>
              <a:rPr lang="en-US" dirty="0"/>
            </a:br>
            <a:r>
              <a:rPr lang="en-US" dirty="0"/>
              <a:t>title on this slide</a:t>
            </a:r>
          </a:p>
        </p:txBody>
      </p:sp>
      <p:sp>
        <p:nvSpPr>
          <p:cNvPr id="7" name="Copyright"/>
          <p:cNvSpPr txBox="1"/>
          <p:nvPr userDrawn="1"/>
        </p:nvSpPr>
        <p:spPr>
          <a:xfrm>
            <a:off x="471996" y="4905628"/>
            <a:ext cx="2411875" cy="184666"/>
          </a:xfrm>
          <a:prstGeom prst="rect">
            <a:avLst/>
          </a:prstGeom>
          <a:noFill/>
        </p:spPr>
        <p:txBody>
          <a:bodyPr wrap="square" lIns="0" rIns="0" rtlCol="0" anchor="ctr" anchorCtr="0">
            <a:noAutofit/>
          </a:bodyPr>
          <a:lstStyle/>
          <a:p>
            <a:pPr algn="l"/>
            <a:r>
              <a:rPr lang="en-GB" sz="600" dirty="0">
                <a:solidFill>
                  <a:schemeClr val="tx1"/>
                </a:solidFill>
              </a:rPr>
              <a:t>©2017 Grant Thornton International Ltd. rrrrrrrights reserved.</a:t>
            </a:r>
          </a:p>
        </p:txBody>
      </p:sp>
      <p:cxnSp>
        <p:nvCxnSpPr>
          <p:cNvPr id="8" name="Straight Connector 7"/>
          <p:cNvCxnSpPr/>
          <p:nvPr userDrawn="1"/>
        </p:nvCxnSpPr>
        <p:spPr>
          <a:xfrm>
            <a:off x="46937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pic>
        <p:nvPicPr>
          <p:cNvPr id="13" name="GTLogoNoTag" hidden="1">
            <a:extLst>
              <a:ext uri="{FF2B5EF4-FFF2-40B4-BE49-F238E27FC236}">
                <a16:creationId xmlns:a16="http://schemas.microsoft.com/office/drawing/2014/main" id="{079B74A2-711F-4356-B454-56CFD65621AB}"/>
              </a:ext>
            </a:extLst>
          </p:cNvPr>
          <p:cNvPicPr>
            <a:picLocks noChangeAspect="1"/>
          </p:cNvPicPr>
          <p:nvPr userDrawn="1"/>
        </p:nvPicPr>
        <p:blipFill>
          <a:blip r:embed="rId2"/>
          <a:stretch>
            <a:fillRect/>
          </a:stretch>
        </p:blipFill>
        <p:spPr>
          <a:xfrm>
            <a:off x="449366" y="426050"/>
            <a:ext cx="1961941" cy="638130"/>
          </a:xfrm>
          <a:prstGeom prst="rect">
            <a:avLst/>
          </a:prstGeom>
        </p:spPr>
      </p:pic>
      <p:sp>
        <p:nvSpPr>
          <p:cNvPr id="10" name="Rectangle 9">
            <a:extLst>
              <a:ext uri="{FF2B5EF4-FFF2-40B4-BE49-F238E27FC236}">
                <a16:creationId xmlns:a16="http://schemas.microsoft.com/office/drawing/2014/main" id="{A45681E2-1278-4F58-89D6-6AF51E9E542C}"/>
              </a:ext>
            </a:extLst>
          </p:cNvPr>
          <p:cNvSpPr/>
          <p:nvPr userDrawn="1"/>
        </p:nvSpPr>
        <p:spPr>
          <a:xfrm>
            <a:off x="9220200" y="0"/>
            <a:ext cx="1466850" cy="1754293"/>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600"/>
              </a:spcAft>
            </a:pPr>
            <a:r>
              <a:rPr lang="en-GB" sz="800" b="1" dirty="0"/>
              <a:t>ILLUSTRATION </a:t>
            </a:r>
            <a:br>
              <a:rPr lang="en-GB" sz="800" b="1" dirty="0"/>
            </a:br>
            <a:r>
              <a:rPr lang="en-GB" sz="800" b="1" dirty="0"/>
              <a:t>COVER OPTION </a:t>
            </a:r>
          </a:p>
          <a:p>
            <a:pPr algn="l">
              <a:spcAft>
                <a:spcPts val="600"/>
              </a:spcAft>
            </a:pPr>
            <a:r>
              <a:rPr lang="en-GB" sz="800" dirty="0"/>
              <a:t>To insert an illustration click on the image frame and then insert your illustration using the BrandCentral button on your toolbar. To scale, crop and move the illustration, right click and choose the crop tool. You can now scale and move the illustration to the desired position.</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6524" y="457200"/>
            <a:ext cx="1845421" cy="343537"/>
          </a:xfrm>
          <a:prstGeom prst="rect">
            <a:avLst/>
          </a:prstGeom>
        </p:spPr>
      </p:pic>
    </p:spTree>
    <p:extLst>
      <p:ext uri="{BB962C8B-B14F-4D97-AF65-F5344CB8AC3E}">
        <p14:creationId xmlns:p14="http://schemas.microsoft.com/office/powerpoint/2010/main" val="95843079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Curved Photo">
    <p:spTree>
      <p:nvGrpSpPr>
        <p:cNvPr id="1" name=""/>
        <p:cNvGrpSpPr/>
        <p:nvPr/>
      </p:nvGrpSpPr>
      <p:grpSpPr>
        <a:xfrm>
          <a:off x="0" y="0"/>
          <a:ext cx="0" cy="0"/>
          <a:chOff x="0" y="0"/>
          <a:chExt cx="0" cy="0"/>
        </a:xfrm>
      </p:grpSpPr>
      <p:sp>
        <p:nvSpPr>
          <p:cNvPr id="3" name="Picture Placeholder 14"/>
          <p:cNvSpPr>
            <a:spLocks noGrp="1"/>
          </p:cNvSpPr>
          <p:nvPr>
            <p:ph type="pic" sz="quarter" idx="12" hasCustomPrompt="1"/>
          </p:nvPr>
        </p:nvSpPr>
        <p:spPr>
          <a:xfrm>
            <a:off x="4463820" y="1203325"/>
            <a:ext cx="4680181" cy="3940175"/>
          </a:xfrm>
          <a:custGeom>
            <a:avLst/>
            <a:gdLst>
              <a:gd name="connsiteX0" fmla="*/ 0 w 5751512"/>
              <a:gd name="connsiteY0" fmla="*/ 0 h 3946525"/>
              <a:gd name="connsiteX1" fmla="*/ 5751512 w 5751512"/>
              <a:gd name="connsiteY1" fmla="*/ 0 h 3946525"/>
              <a:gd name="connsiteX2" fmla="*/ 5751512 w 5751512"/>
              <a:gd name="connsiteY2" fmla="*/ 3946525 h 3946525"/>
              <a:gd name="connsiteX3" fmla="*/ 0 w 5751512"/>
              <a:gd name="connsiteY3" fmla="*/ 3946525 h 3946525"/>
              <a:gd name="connsiteX4" fmla="*/ 0 w 5751512"/>
              <a:gd name="connsiteY4" fmla="*/ 0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185476 w 5898059"/>
              <a:gd name="connsiteY0" fmla="*/ 145143 h 3946525"/>
              <a:gd name="connsiteX1" fmla="*/ 5898059 w 5898059"/>
              <a:gd name="connsiteY1" fmla="*/ 0 h 3946525"/>
              <a:gd name="connsiteX2" fmla="*/ 5898059 w 5898059"/>
              <a:gd name="connsiteY2" fmla="*/ 3946525 h 3946525"/>
              <a:gd name="connsiteX3" fmla="*/ 146547 w 5898059"/>
              <a:gd name="connsiteY3" fmla="*/ 3946525 h 3946525"/>
              <a:gd name="connsiteX4" fmla="*/ 3185476 w 5898059"/>
              <a:gd name="connsiteY4" fmla="*/ 145143 h 3946525"/>
              <a:gd name="connsiteX0" fmla="*/ 4670912 w 5779285"/>
              <a:gd name="connsiteY0" fmla="*/ 53092 h 3946525"/>
              <a:gd name="connsiteX1" fmla="*/ 5779285 w 5779285"/>
              <a:gd name="connsiteY1" fmla="*/ 0 h 3946525"/>
              <a:gd name="connsiteX2" fmla="*/ 5779285 w 5779285"/>
              <a:gd name="connsiteY2" fmla="*/ 3946525 h 3946525"/>
              <a:gd name="connsiteX3" fmla="*/ 27773 w 5779285"/>
              <a:gd name="connsiteY3" fmla="*/ 3946525 h 3946525"/>
              <a:gd name="connsiteX4" fmla="*/ 4670912 w 5779285"/>
              <a:gd name="connsiteY4" fmla="*/ 53092 h 3946525"/>
              <a:gd name="connsiteX0" fmla="*/ 4661785 w 5770158"/>
              <a:gd name="connsiteY0" fmla="*/ 53092 h 3946525"/>
              <a:gd name="connsiteX1" fmla="*/ 5770158 w 5770158"/>
              <a:gd name="connsiteY1" fmla="*/ 0 h 3946525"/>
              <a:gd name="connsiteX2" fmla="*/ 5770158 w 5770158"/>
              <a:gd name="connsiteY2" fmla="*/ 3946525 h 3946525"/>
              <a:gd name="connsiteX3" fmla="*/ 18646 w 5770158"/>
              <a:gd name="connsiteY3" fmla="*/ 3946525 h 3946525"/>
              <a:gd name="connsiteX4" fmla="*/ 4661785 w 5770158"/>
              <a:gd name="connsiteY4" fmla="*/ 53092 h 3946525"/>
              <a:gd name="connsiteX0" fmla="*/ 4357352 w 5465725"/>
              <a:gd name="connsiteY0" fmla="*/ 53092 h 3946525"/>
              <a:gd name="connsiteX1" fmla="*/ 5465725 w 5465725"/>
              <a:gd name="connsiteY1" fmla="*/ 0 h 3946525"/>
              <a:gd name="connsiteX2" fmla="*/ 5465725 w 5465725"/>
              <a:gd name="connsiteY2" fmla="*/ 3946525 h 3946525"/>
              <a:gd name="connsiteX3" fmla="*/ 21686 w 5465725"/>
              <a:gd name="connsiteY3" fmla="*/ 3936297 h 3946525"/>
              <a:gd name="connsiteX4" fmla="*/ 4357352 w 5465725"/>
              <a:gd name="connsiteY4" fmla="*/ 53092 h 3946525"/>
              <a:gd name="connsiteX0" fmla="*/ 4337247 w 5445620"/>
              <a:gd name="connsiteY0" fmla="*/ 53092 h 3946525"/>
              <a:gd name="connsiteX1" fmla="*/ 5445620 w 5445620"/>
              <a:gd name="connsiteY1" fmla="*/ 0 h 3946525"/>
              <a:gd name="connsiteX2" fmla="*/ 5445620 w 5445620"/>
              <a:gd name="connsiteY2" fmla="*/ 3946525 h 3946525"/>
              <a:gd name="connsiteX3" fmla="*/ 1581 w 5445620"/>
              <a:gd name="connsiteY3" fmla="*/ 3936297 h 3946525"/>
              <a:gd name="connsiteX4" fmla="*/ 4337247 w 5445620"/>
              <a:gd name="connsiteY4" fmla="*/ 53092 h 3946525"/>
              <a:gd name="connsiteX0" fmla="*/ 5432791 w 5444953"/>
              <a:gd name="connsiteY0" fmla="*/ 12179 h 3946525"/>
              <a:gd name="connsiteX1" fmla="*/ 5444953 w 5444953"/>
              <a:gd name="connsiteY1" fmla="*/ 0 h 3946525"/>
              <a:gd name="connsiteX2" fmla="*/ 5444953 w 5444953"/>
              <a:gd name="connsiteY2" fmla="*/ 3946525 h 3946525"/>
              <a:gd name="connsiteX3" fmla="*/ 914 w 5444953"/>
              <a:gd name="connsiteY3" fmla="*/ 3936297 h 3946525"/>
              <a:gd name="connsiteX4" fmla="*/ 5432791 w 5444953"/>
              <a:gd name="connsiteY4" fmla="*/ 12179 h 3946525"/>
              <a:gd name="connsiteX0" fmla="*/ 5433450 w 5445612"/>
              <a:gd name="connsiteY0" fmla="*/ 12179 h 3946525"/>
              <a:gd name="connsiteX1" fmla="*/ 5445612 w 5445612"/>
              <a:gd name="connsiteY1" fmla="*/ 0 h 3946525"/>
              <a:gd name="connsiteX2" fmla="*/ 5445612 w 5445612"/>
              <a:gd name="connsiteY2" fmla="*/ 3946525 h 3946525"/>
              <a:gd name="connsiteX3" fmla="*/ 1573 w 5445612"/>
              <a:gd name="connsiteY3" fmla="*/ 3936297 h 3946525"/>
              <a:gd name="connsiteX4" fmla="*/ 5433450 w 5445612"/>
              <a:gd name="connsiteY4" fmla="*/ 12179 h 3946525"/>
              <a:gd name="connsiteX0" fmla="*/ 5380034 w 5392196"/>
              <a:gd name="connsiteY0" fmla="*/ 12179 h 3946525"/>
              <a:gd name="connsiteX1" fmla="*/ 5392196 w 5392196"/>
              <a:gd name="connsiteY1" fmla="*/ 0 h 3946525"/>
              <a:gd name="connsiteX2" fmla="*/ 5392196 w 5392196"/>
              <a:gd name="connsiteY2" fmla="*/ 3946525 h 3946525"/>
              <a:gd name="connsiteX3" fmla="*/ 1631 w 5392196"/>
              <a:gd name="connsiteY3" fmla="*/ 3721509 h 3946525"/>
              <a:gd name="connsiteX4" fmla="*/ 5380034 w 5392196"/>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 name="connsiteX0" fmla="*/ 5420024 w 5432186"/>
              <a:gd name="connsiteY0" fmla="*/ 12179 h 3946525"/>
              <a:gd name="connsiteX1" fmla="*/ 5432186 w 5432186"/>
              <a:gd name="connsiteY1" fmla="*/ 0 h 3946525"/>
              <a:gd name="connsiteX2" fmla="*/ 5432186 w 5432186"/>
              <a:gd name="connsiteY2" fmla="*/ 3946525 h 3946525"/>
              <a:gd name="connsiteX3" fmla="*/ 1516 w 5432186"/>
              <a:gd name="connsiteY3" fmla="*/ 3946525 h 3946525"/>
              <a:gd name="connsiteX4" fmla="*/ 5420024 w 5432186"/>
              <a:gd name="connsiteY4" fmla="*/ 12179 h 3946525"/>
              <a:gd name="connsiteX0" fmla="*/ 5464554 w 5476716"/>
              <a:gd name="connsiteY0" fmla="*/ 12179 h 3946525"/>
              <a:gd name="connsiteX1" fmla="*/ 5476716 w 5476716"/>
              <a:gd name="connsiteY1" fmla="*/ 0 h 3946525"/>
              <a:gd name="connsiteX2" fmla="*/ 5476716 w 5476716"/>
              <a:gd name="connsiteY2" fmla="*/ 3946525 h 3946525"/>
              <a:gd name="connsiteX3" fmla="*/ 1474 w 5476716"/>
              <a:gd name="connsiteY3" fmla="*/ 3946525 h 3946525"/>
              <a:gd name="connsiteX4" fmla="*/ 5464554 w 5476716"/>
              <a:gd name="connsiteY4" fmla="*/ 12179 h 3946525"/>
              <a:gd name="connsiteX0" fmla="*/ 5463080 w 5475242"/>
              <a:gd name="connsiteY0" fmla="*/ 12179 h 3946525"/>
              <a:gd name="connsiteX1" fmla="*/ 5475242 w 5475242"/>
              <a:gd name="connsiteY1" fmla="*/ 0 h 3946525"/>
              <a:gd name="connsiteX2" fmla="*/ 5475242 w 5475242"/>
              <a:gd name="connsiteY2" fmla="*/ 3946525 h 3946525"/>
              <a:gd name="connsiteX3" fmla="*/ 0 w 5475242"/>
              <a:gd name="connsiteY3" fmla="*/ 3946525 h 3946525"/>
              <a:gd name="connsiteX4" fmla="*/ 5463080 w 5475242"/>
              <a:gd name="connsiteY4" fmla="*/ 12179 h 394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242" h="3946525">
                <a:moveTo>
                  <a:pt x="5463080" y="12179"/>
                </a:moveTo>
                <a:lnTo>
                  <a:pt x="5475242" y="0"/>
                </a:lnTo>
                <a:lnTo>
                  <a:pt x="5475242" y="3946525"/>
                </a:lnTo>
                <a:lnTo>
                  <a:pt x="0" y="3946525"/>
                </a:lnTo>
                <a:cubicBezTo>
                  <a:pt x="282730" y="2678807"/>
                  <a:pt x="1479627" y="206377"/>
                  <a:pt x="5463080" y="12179"/>
                </a:cubicBezTo>
                <a:close/>
              </a:path>
            </a:pathLst>
          </a:custGeom>
          <a:noFill/>
        </p:spPr>
        <p:txBody>
          <a:bodyPr vert="horz" lIns="0" tIns="0" rIns="0" bIns="0" anchor="ctr" anchorCtr="1"/>
          <a:lstStyle>
            <a:lvl1pPr marL="0" indent="0" algn="r">
              <a:buNone/>
              <a:defRPr sz="1300">
                <a:solidFill>
                  <a:srgbClr val="00A7B5"/>
                </a:solidFill>
              </a:defRPr>
            </a:lvl1pPr>
          </a:lstStyle>
          <a:p>
            <a:r>
              <a:rPr lang="en-US" dirty="0"/>
              <a:t>Click icon to insert photo</a:t>
            </a:r>
          </a:p>
        </p:txBody>
      </p:sp>
      <p:sp>
        <p:nvSpPr>
          <p:cNvPr id="7" name="Copyright"/>
          <p:cNvSpPr txBox="1"/>
          <p:nvPr userDrawn="1"/>
        </p:nvSpPr>
        <p:spPr>
          <a:xfrm>
            <a:off x="471996" y="4905628"/>
            <a:ext cx="2411875" cy="184666"/>
          </a:xfrm>
          <a:prstGeom prst="rect">
            <a:avLst/>
          </a:prstGeom>
          <a:noFill/>
        </p:spPr>
        <p:txBody>
          <a:bodyPr wrap="square" lIns="0" rIns="0" rtlCol="0" anchor="ctr" anchorCtr="0">
            <a:noAutofit/>
          </a:bodyPr>
          <a:lstStyle/>
          <a:p>
            <a:pPr algn="l"/>
            <a:r>
              <a:rPr lang="en-GB" sz="600" dirty="0">
                <a:solidFill>
                  <a:schemeClr val="tx1"/>
                </a:solidFill>
              </a:rPr>
              <a:t>©2017 Grant Thornton International Ltd. rrrrrrrights reserved.</a:t>
            </a:r>
          </a:p>
        </p:txBody>
      </p:sp>
      <p:cxnSp>
        <p:nvCxnSpPr>
          <p:cNvPr id="8" name="Straight Connector 7"/>
          <p:cNvCxnSpPr/>
          <p:nvPr userDrawn="1"/>
        </p:nvCxnSpPr>
        <p:spPr>
          <a:xfrm>
            <a:off x="46937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1"/>
          <p:cNvSpPr>
            <a:spLocks noGrp="1"/>
          </p:cNvSpPr>
          <p:nvPr>
            <p:ph type="body" sz="quarter" idx="10" hasCustomPrompt="1"/>
          </p:nvPr>
        </p:nvSpPr>
        <p:spPr>
          <a:xfrm>
            <a:off x="470699" y="3307079"/>
            <a:ext cx="4029864" cy="367445"/>
          </a:xfrm>
          <a:prstGeom prst="rect">
            <a:avLst/>
          </a:prstGeom>
        </p:spPr>
        <p:txBody>
          <a:bodyPr vert="horz" lIns="0"/>
          <a:lstStyle>
            <a:lvl1pPr marL="0" indent="0">
              <a:buNone/>
              <a:defRPr sz="2000" b="1">
                <a:solidFill>
                  <a:srgbClr val="00A7B5"/>
                </a:solidFill>
              </a:defRPr>
            </a:lvl1pPr>
          </a:lstStyle>
          <a:p>
            <a:pPr lvl="0"/>
            <a:r>
              <a:rPr lang="en-US" dirty="0"/>
              <a:t>Click to add name</a:t>
            </a:r>
          </a:p>
        </p:txBody>
      </p:sp>
      <p:sp>
        <p:nvSpPr>
          <p:cNvPr id="12" name="Text Placeholder 21"/>
          <p:cNvSpPr>
            <a:spLocks noGrp="1"/>
          </p:cNvSpPr>
          <p:nvPr>
            <p:ph type="body" sz="quarter" idx="11" hasCustomPrompt="1"/>
          </p:nvPr>
        </p:nvSpPr>
        <p:spPr>
          <a:xfrm>
            <a:off x="468313" y="3718560"/>
            <a:ext cx="4032250" cy="399414"/>
          </a:xfrm>
          <a:prstGeom prst="rect">
            <a:avLst/>
          </a:prstGeom>
        </p:spPr>
        <p:txBody>
          <a:bodyPr vert="horz" lIns="0"/>
          <a:lstStyle>
            <a:lvl1pPr marL="0" indent="0">
              <a:buNone/>
              <a:defRPr sz="1800" baseline="0">
                <a:solidFill>
                  <a:srgbClr val="00A7B5"/>
                </a:solidFill>
              </a:defRPr>
            </a:lvl1pPr>
          </a:lstStyle>
          <a:p>
            <a:pPr lvl="0"/>
            <a:r>
              <a:rPr lang="en-US" dirty="0"/>
              <a:t>Click to add position or firm</a:t>
            </a:r>
          </a:p>
        </p:txBody>
      </p:sp>
      <p:sp>
        <p:nvSpPr>
          <p:cNvPr id="14" name="Text Placeholder 3"/>
          <p:cNvSpPr>
            <a:spLocks noGrp="1"/>
          </p:cNvSpPr>
          <p:nvPr>
            <p:ph type="body" sz="quarter" idx="13" hasCustomPrompt="1"/>
          </p:nvPr>
        </p:nvSpPr>
        <p:spPr>
          <a:xfrm>
            <a:off x="474619" y="1359602"/>
            <a:ext cx="4025944" cy="1140712"/>
          </a:xfrm>
          <a:prstGeom prst="rect">
            <a:avLst/>
          </a:prstGeom>
        </p:spPr>
        <p:txBody>
          <a:bodyPr vert="horz" lIns="0" tIns="0" rIns="0" bIns="0"/>
          <a:lstStyle>
            <a:lvl1pPr marL="0" indent="0">
              <a:lnSpc>
                <a:spcPts val="4000"/>
              </a:lnSpc>
              <a:spcBef>
                <a:spcPts val="0"/>
              </a:spcBef>
              <a:buNone/>
              <a:defRPr sz="3000" b="1">
                <a:solidFill>
                  <a:srgbClr val="4F2D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here to add </a:t>
            </a:r>
            <a:br>
              <a:rPr lang="en-US" dirty="0"/>
            </a:br>
            <a:r>
              <a:rPr lang="en-US" dirty="0"/>
              <a:t>title on this slide</a:t>
            </a:r>
          </a:p>
        </p:txBody>
      </p:sp>
      <p:pic>
        <p:nvPicPr>
          <p:cNvPr id="13" name="GTLogoNoTag" hidden="1">
            <a:extLst>
              <a:ext uri="{FF2B5EF4-FFF2-40B4-BE49-F238E27FC236}">
                <a16:creationId xmlns:a16="http://schemas.microsoft.com/office/drawing/2014/main" id="{0DEFB368-B217-4A16-9BFE-6CA85D72D845}"/>
              </a:ext>
            </a:extLst>
          </p:cNvPr>
          <p:cNvPicPr>
            <a:picLocks noChangeAspect="1"/>
          </p:cNvPicPr>
          <p:nvPr userDrawn="1"/>
        </p:nvPicPr>
        <p:blipFill>
          <a:blip r:embed="rId2"/>
          <a:stretch>
            <a:fillRect/>
          </a:stretch>
        </p:blipFill>
        <p:spPr>
          <a:xfrm>
            <a:off x="449366" y="426050"/>
            <a:ext cx="1961941" cy="638130"/>
          </a:xfrm>
          <a:prstGeom prst="rect">
            <a:avLst/>
          </a:prstGeom>
        </p:spPr>
      </p:pic>
      <p:sp>
        <p:nvSpPr>
          <p:cNvPr id="10" name="Rectangle 9">
            <a:extLst>
              <a:ext uri="{FF2B5EF4-FFF2-40B4-BE49-F238E27FC236}">
                <a16:creationId xmlns:a16="http://schemas.microsoft.com/office/drawing/2014/main" id="{F74FF79F-7CEA-4ED5-811E-3F2D167F5D4D}"/>
              </a:ext>
            </a:extLst>
          </p:cNvPr>
          <p:cNvSpPr/>
          <p:nvPr userDrawn="1"/>
        </p:nvSpPr>
        <p:spPr>
          <a:xfrm>
            <a:off x="9220200" y="0"/>
            <a:ext cx="1466850" cy="185166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GB" sz="800" b="1" dirty="0"/>
              <a:t>PHOTO </a:t>
            </a:r>
            <a:br>
              <a:rPr lang="en-GB" sz="800" b="1" dirty="0"/>
            </a:br>
            <a:r>
              <a:rPr lang="en-GB" sz="800" b="1" dirty="0"/>
              <a:t>COVER OPTION </a:t>
            </a:r>
          </a:p>
          <a:p>
            <a:pPr lvl="0">
              <a:spcAft>
                <a:spcPts val="600"/>
              </a:spcAft>
            </a:pPr>
            <a:r>
              <a:rPr lang="en-GB" sz="800" b="0" dirty="0"/>
              <a:t>To insert a photo click on the image frame and then insert your photo using the BrandCentral button on your toolbar.</a:t>
            </a:r>
          </a:p>
          <a:p>
            <a:pPr lvl="0">
              <a:spcAft>
                <a:spcPts val="600"/>
              </a:spcAft>
            </a:pPr>
            <a:r>
              <a:rPr lang="en-GB" sz="800" b="0" dirty="0"/>
              <a:t>To scale, crop and move the photo, right click and choose the crop tool. You can now scale and move the photo to the desired position.</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6524" y="457200"/>
            <a:ext cx="1845421" cy="343537"/>
          </a:xfrm>
          <a:prstGeom prst="rect">
            <a:avLst/>
          </a:prstGeom>
        </p:spPr>
      </p:pic>
    </p:spTree>
    <p:extLst>
      <p:ext uri="{BB962C8B-B14F-4D97-AF65-F5344CB8AC3E}">
        <p14:creationId xmlns:p14="http://schemas.microsoft.com/office/powerpoint/2010/main" val="151463901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Colour Curved Photo">
    <p:spTree>
      <p:nvGrpSpPr>
        <p:cNvPr id="1" name=""/>
        <p:cNvGrpSpPr/>
        <p:nvPr/>
      </p:nvGrpSpPr>
      <p:grpSpPr>
        <a:xfrm>
          <a:off x="0" y="0"/>
          <a:ext cx="0" cy="0"/>
          <a:chOff x="0" y="0"/>
          <a:chExt cx="0" cy="0"/>
        </a:xfrm>
      </p:grpSpPr>
      <p:sp>
        <p:nvSpPr>
          <p:cNvPr id="5" name="Copyright"/>
          <p:cNvSpPr txBox="1"/>
          <p:nvPr userDrawn="1"/>
        </p:nvSpPr>
        <p:spPr>
          <a:xfrm>
            <a:off x="471996" y="4905628"/>
            <a:ext cx="2411875" cy="184666"/>
          </a:xfrm>
          <a:prstGeom prst="rect">
            <a:avLst/>
          </a:prstGeom>
          <a:noFill/>
        </p:spPr>
        <p:txBody>
          <a:bodyPr wrap="square" lIns="0" rIns="0" rtlCol="0" anchor="ctr" anchorCtr="0">
            <a:noAutofit/>
          </a:bodyPr>
          <a:lstStyle/>
          <a:p>
            <a:pPr algn="l"/>
            <a:r>
              <a:rPr lang="en-GB" sz="600" dirty="0">
                <a:solidFill>
                  <a:schemeClr val="tx1"/>
                </a:solidFill>
              </a:rPr>
              <a:t>©2017 Grant Thornton International Ltd. rrrrrrrights reserved.</a:t>
            </a:r>
          </a:p>
        </p:txBody>
      </p:sp>
      <p:cxnSp>
        <p:nvCxnSpPr>
          <p:cNvPr id="6" name="Straight Connector 5"/>
          <p:cNvCxnSpPr/>
          <p:nvPr userDrawn="1"/>
        </p:nvCxnSpPr>
        <p:spPr>
          <a:xfrm>
            <a:off x="46937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8" name="Rectangle 1"/>
          <p:cNvSpPr/>
          <p:nvPr userDrawn="1"/>
        </p:nvSpPr>
        <p:spPr>
          <a:xfrm>
            <a:off x="4457701" y="1203325"/>
            <a:ext cx="4686300" cy="3962400"/>
          </a:xfrm>
          <a:custGeom>
            <a:avLst/>
            <a:gdLst>
              <a:gd name="connsiteX0" fmla="*/ 0 w 5143500"/>
              <a:gd name="connsiteY0" fmla="*/ 0 h 5143500"/>
              <a:gd name="connsiteX1" fmla="*/ 5143500 w 5143500"/>
              <a:gd name="connsiteY1" fmla="*/ 0 h 5143500"/>
              <a:gd name="connsiteX2" fmla="*/ 5143500 w 5143500"/>
              <a:gd name="connsiteY2" fmla="*/ 5143500 h 5143500"/>
              <a:gd name="connsiteX3" fmla="*/ 0 w 5143500"/>
              <a:gd name="connsiteY3" fmla="*/ 5143500 h 5143500"/>
              <a:gd name="connsiteX4" fmla="*/ 0 w 5143500"/>
              <a:gd name="connsiteY4" fmla="*/ 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8254 w 5144754"/>
              <a:gd name="connsiteY0" fmla="*/ 2006600 h 5143500"/>
              <a:gd name="connsiteX1" fmla="*/ 5144754 w 5144754"/>
              <a:gd name="connsiteY1" fmla="*/ 0 h 5143500"/>
              <a:gd name="connsiteX2" fmla="*/ 5144754 w 5144754"/>
              <a:gd name="connsiteY2" fmla="*/ 5143500 h 5143500"/>
              <a:gd name="connsiteX3" fmla="*/ 1254 w 5144754"/>
              <a:gd name="connsiteY3" fmla="*/ 5143500 h 5143500"/>
              <a:gd name="connsiteX4" fmla="*/ 1398254 w 5144754"/>
              <a:gd name="connsiteY4" fmla="*/ 2006600 h 5143500"/>
              <a:gd name="connsiteX0" fmla="*/ 1419236 w 5165736"/>
              <a:gd name="connsiteY0" fmla="*/ 2006600 h 5143500"/>
              <a:gd name="connsiteX1" fmla="*/ 5165736 w 5165736"/>
              <a:gd name="connsiteY1" fmla="*/ 0 h 5143500"/>
              <a:gd name="connsiteX2" fmla="*/ 5165736 w 5165736"/>
              <a:gd name="connsiteY2" fmla="*/ 5143500 h 5143500"/>
              <a:gd name="connsiteX3" fmla="*/ 22236 w 5165736"/>
              <a:gd name="connsiteY3" fmla="*/ 5143500 h 5143500"/>
              <a:gd name="connsiteX4" fmla="*/ 1419236 w 5165736"/>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600466 w 5143766"/>
              <a:gd name="connsiteY0" fmla="*/ 2120900 h 5143500"/>
              <a:gd name="connsiteX1" fmla="*/ 5143766 w 5143766"/>
              <a:gd name="connsiteY1" fmla="*/ 0 h 5143500"/>
              <a:gd name="connsiteX2" fmla="*/ 5143766 w 5143766"/>
              <a:gd name="connsiteY2" fmla="*/ 5143500 h 5143500"/>
              <a:gd name="connsiteX3" fmla="*/ 266 w 5143766"/>
              <a:gd name="connsiteY3" fmla="*/ 5143500 h 5143500"/>
              <a:gd name="connsiteX4" fmla="*/ 1600466 w 5143766"/>
              <a:gd name="connsiteY4" fmla="*/ 21209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1105234 w 5143833"/>
              <a:gd name="connsiteY3" fmla="*/ 5143500 h 5143500"/>
              <a:gd name="connsiteX4" fmla="*/ 333 w 5143833"/>
              <a:gd name="connsiteY4" fmla="*/ 5143500 h 5143500"/>
              <a:gd name="connsiteX5" fmla="*/ 1435433 w 5143833"/>
              <a:gd name="connsiteY5" fmla="*/ 2159000 h 5143500"/>
              <a:gd name="connsiteX0" fmla="*/ 487278 w 4195678"/>
              <a:gd name="connsiteY0" fmla="*/ 2159000 h 5168900"/>
              <a:gd name="connsiteX1" fmla="*/ 4195678 w 4195678"/>
              <a:gd name="connsiteY1" fmla="*/ 0 h 5168900"/>
              <a:gd name="connsiteX2" fmla="*/ 4195678 w 4195678"/>
              <a:gd name="connsiteY2" fmla="*/ 5143500 h 5168900"/>
              <a:gd name="connsiteX3" fmla="*/ 157079 w 4195678"/>
              <a:gd name="connsiteY3" fmla="*/ 5143500 h 5168900"/>
              <a:gd name="connsiteX4" fmla="*/ 144378 w 4195678"/>
              <a:gd name="connsiteY4" fmla="*/ 5168900 h 5168900"/>
              <a:gd name="connsiteX5" fmla="*/ 487278 w 4195678"/>
              <a:gd name="connsiteY5" fmla="*/ 2159000 h 5168900"/>
              <a:gd name="connsiteX0" fmla="*/ 928533 w 4636933"/>
              <a:gd name="connsiteY0" fmla="*/ 2159000 h 5181600"/>
              <a:gd name="connsiteX1" fmla="*/ 4636933 w 4636933"/>
              <a:gd name="connsiteY1" fmla="*/ 0 h 5181600"/>
              <a:gd name="connsiteX2" fmla="*/ 4636933 w 4636933"/>
              <a:gd name="connsiteY2" fmla="*/ 5143500 h 5181600"/>
              <a:gd name="connsiteX3" fmla="*/ 598334 w 4636933"/>
              <a:gd name="connsiteY3" fmla="*/ 5143500 h 5181600"/>
              <a:gd name="connsiteX4" fmla="*/ 1433 w 4636933"/>
              <a:gd name="connsiteY4" fmla="*/ 5181600 h 5181600"/>
              <a:gd name="connsiteX5" fmla="*/ 928533 w 4636933"/>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5" fmla="*/ 927100 w 4635500"/>
              <a:gd name="connsiteY5" fmla="*/ 21590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5147 h 5145147"/>
              <a:gd name="connsiteX1" fmla="*/ 4635500 w 4635500"/>
              <a:gd name="connsiteY1" fmla="*/ 1647 h 5145147"/>
              <a:gd name="connsiteX2" fmla="*/ 4635500 w 4635500"/>
              <a:gd name="connsiteY2" fmla="*/ 5145147 h 5145147"/>
              <a:gd name="connsiteX3" fmla="*/ 596901 w 4635500"/>
              <a:gd name="connsiteY3" fmla="*/ 5145147 h 5145147"/>
              <a:gd name="connsiteX4" fmla="*/ 0 w 4635500"/>
              <a:gd name="connsiteY4" fmla="*/ 5145147 h 5145147"/>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457700"/>
              <a:gd name="connsiteY0" fmla="*/ 5143500 h 5143500"/>
              <a:gd name="connsiteX1" fmla="*/ 4457700 w 4457700"/>
              <a:gd name="connsiteY1" fmla="*/ 0 h 5143500"/>
              <a:gd name="connsiteX2" fmla="*/ 4457700 w 4457700"/>
              <a:gd name="connsiteY2" fmla="*/ 5143500 h 5143500"/>
              <a:gd name="connsiteX3" fmla="*/ 419101 w 4457700"/>
              <a:gd name="connsiteY3" fmla="*/ 5143500 h 5143500"/>
              <a:gd name="connsiteX4" fmla="*/ 0 w 4457700"/>
              <a:gd name="connsiteY4" fmla="*/ 5143500 h 51435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5143500">
                <a:moveTo>
                  <a:pt x="0" y="5130800"/>
                </a:moveTo>
                <a:cubicBezTo>
                  <a:pt x="653173" y="1169622"/>
                  <a:pt x="2987031" y="120528"/>
                  <a:pt x="4610100" y="0"/>
                </a:cubicBezTo>
                <a:lnTo>
                  <a:pt x="4610100" y="5143500"/>
                </a:lnTo>
                <a:lnTo>
                  <a:pt x="571501" y="5143500"/>
                </a:lnTo>
                <a:lnTo>
                  <a:pt x="0" y="5130800"/>
                </a:lnTo>
                <a:close/>
              </a:path>
            </a:pathLst>
          </a:custGeom>
          <a:solidFill>
            <a:srgbClr val="4F2D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21"/>
          <p:cNvSpPr>
            <a:spLocks noGrp="1"/>
          </p:cNvSpPr>
          <p:nvPr>
            <p:ph type="body" sz="quarter" idx="10" hasCustomPrompt="1"/>
          </p:nvPr>
        </p:nvSpPr>
        <p:spPr>
          <a:xfrm>
            <a:off x="470699" y="3307079"/>
            <a:ext cx="4029864" cy="367445"/>
          </a:xfrm>
          <a:prstGeom prst="rect">
            <a:avLst/>
          </a:prstGeom>
        </p:spPr>
        <p:txBody>
          <a:bodyPr vert="horz" lIns="0"/>
          <a:lstStyle>
            <a:lvl1pPr marL="0" indent="0">
              <a:buNone/>
              <a:defRPr sz="2000" b="1">
                <a:solidFill>
                  <a:srgbClr val="00A7B5"/>
                </a:solidFill>
              </a:defRPr>
            </a:lvl1pPr>
          </a:lstStyle>
          <a:p>
            <a:pPr lvl="0"/>
            <a:r>
              <a:rPr lang="en-US" dirty="0"/>
              <a:t>Click to add name</a:t>
            </a:r>
          </a:p>
        </p:txBody>
      </p:sp>
      <p:sp>
        <p:nvSpPr>
          <p:cNvPr id="14" name="Text Placeholder 21"/>
          <p:cNvSpPr>
            <a:spLocks noGrp="1"/>
          </p:cNvSpPr>
          <p:nvPr>
            <p:ph type="body" sz="quarter" idx="11" hasCustomPrompt="1"/>
          </p:nvPr>
        </p:nvSpPr>
        <p:spPr>
          <a:xfrm>
            <a:off x="468313" y="3718560"/>
            <a:ext cx="4032250" cy="399414"/>
          </a:xfrm>
          <a:prstGeom prst="rect">
            <a:avLst/>
          </a:prstGeom>
        </p:spPr>
        <p:txBody>
          <a:bodyPr vert="horz" lIns="0"/>
          <a:lstStyle>
            <a:lvl1pPr marL="0" indent="0">
              <a:buNone/>
              <a:defRPr sz="1800" baseline="0">
                <a:solidFill>
                  <a:srgbClr val="00A7B5"/>
                </a:solidFill>
              </a:defRPr>
            </a:lvl1pPr>
          </a:lstStyle>
          <a:p>
            <a:pPr lvl="0"/>
            <a:r>
              <a:rPr lang="en-US" dirty="0"/>
              <a:t>Click to add position or firm</a:t>
            </a:r>
          </a:p>
        </p:txBody>
      </p:sp>
      <p:sp>
        <p:nvSpPr>
          <p:cNvPr id="15" name="Text Placeholder 3"/>
          <p:cNvSpPr>
            <a:spLocks noGrp="1"/>
          </p:cNvSpPr>
          <p:nvPr>
            <p:ph type="body" sz="quarter" idx="13" hasCustomPrompt="1"/>
          </p:nvPr>
        </p:nvSpPr>
        <p:spPr>
          <a:xfrm>
            <a:off x="474619" y="1359602"/>
            <a:ext cx="4025944" cy="1140712"/>
          </a:xfrm>
          <a:prstGeom prst="rect">
            <a:avLst/>
          </a:prstGeom>
        </p:spPr>
        <p:txBody>
          <a:bodyPr vert="horz" lIns="0" tIns="0" rIns="0" bIns="0"/>
          <a:lstStyle>
            <a:lvl1pPr marL="0" indent="0">
              <a:lnSpc>
                <a:spcPts val="4000"/>
              </a:lnSpc>
              <a:spcBef>
                <a:spcPts val="0"/>
              </a:spcBef>
              <a:buNone/>
              <a:defRPr sz="3000" b="1">
                <a:solidFill>
                  <a:srgbClr val="4F2D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here to add </a:t>
            </a:r>
            <a:br>
              <a:rPr lang="en-US" dirty="0"/>
            </a:br>
            <a:r>
              <a:rPr lang="en-US" dirty="0"/>
              <a:t>title on this slide</a:t>
            </a:r>
          </a:p>
        </p:txBody>
      </p:sp>
      <p:pic>
        <p:nvPicPr>
          <p:cNvPr id="10" name="GTLogoNoTag" hidden="1">
            <a:extLst>
              <a:ext uri="{FF2B5EF4-FFF2-40B4-BE49-F238E27FC236}">
                <a16:creationId xmlns:a16="http://schemas.microsoft.com/office/drawing/2014/main" id="{FF6BD41E-DAEE-4CE4-BCC6-962CEFF39C26}"/>
              </a:ext>
            </a:extLst>
          </p:cNvPr>
          <p:cNvPicPr>
            <a:picLocks noChangeAspect="1"/>
          </p:cNvPicPr>
          <p:nvPr userDrawn="1"/>
        </p:nvPicPr>
        <p:blipFill>
          <a:blip r:embed="rId2"/>
          <a:stretch>
            <a:fillRect/>
          </a:stretch>
        </p:blipFill>
        <p:spPr>
          <a:xfrm>
            <a:off x="449366" y="426050"/>
            <a:ext cx="1961941" cy="638130"/>
          </a:xfrm>
          <a:prstGeom prst="rect">
            <a:avLst/>
          </a:prstGeom>
        </p:spPr>
      </p:pic>
      <p:sp>
        <p:nvSpPr>
          <p:cNvPr id="12" name="Rectangle 11">
            <a:extLst>
              <a:ext uri="{FF2B5EF4-FFF2-40B4-BE49-F238E27FC236}">
                <a16:creationId xmlns:a16="http://schemas.microsoft.com/office/drawing/2014/main" id="{42595131-09CB-4CE7-BA68-9481401EC219}"/>
              </a:ext>
            </a:extLst>
          </p:cNvPr>
          <p:cNvSpPr/>
          <p:nvPr userDrawn="1"/>
        </p:nvSpPr>
        <p:spPr>
          <a:xfrm>
            <a:off x="9220200" y="0"/>
            <a:ext cx="1466850" cy="303276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R="0" lvl="0" indent="0" fontAlgn="auto">
              <a:lnSpc>
                <a:spcPct val="100000"/>
              </a:lnSpc>
              <a:spcBef>
                <a:spcPts val="0"/>
              </a:spcBef>
              <a:spcAft>
                <a:spcPts val="600"/>
              </a:spcAft>
              <a:buClrTx/>
              <a:buSzTx/>
              <a:buFontTx/>
              <a:buNone/>
              <a:tabLst/>
            </a:pPr>
            <a:r>
              <a:rPr lang="en-GB" sz="800" b="1" dirty="0"/>
              <a:t>SOLID ARC </a:t>
            </a:r>
            <a:br>
              <a:rPr lang="en-GB" sz="800" b="1" dirty="0"/>
            </a:br>
            <a:r>
              <a:rPr lang="en-GB" sz="800" b="1" dirty="0"/>
              <a:t>COVER OPTION </a:t>
            </a:r>
          </a:p>
          <a:p>
            <a:pPr marR="0" lvl="0" indent="0" fontAlgn="auto">
              <a:lnSpc>
                <a:spcPct val="100000"/>
              </a:lnSpc>
              <a:spcBef>
                <a:spcPts val="0"/>
              </a:spcBef>
              <a:spcAft>
                <a:spcPts val="600"/>
              </a:spcAft>
              <a:buClrTx/>
              <a:buSzTx/>
              <a:buFontTx/>
              <a:buNone/>
              <a:tabLst/>
            </a:pPr>
            <a:r>
              <a:rPr lang="en-GB" sz="800" b="0" dirty="0"/>
              <a:t>If you want to change the purple arc to an illustration or photo please use the other cover options available.</a:t>
            </a:r>
          </a:p>
          <a:p>
            <a:pPr marR="0" lvl="0" indent="0" fontAlgn="auto">
              <a:lnSpc>
                <a:spcPct val="100000"/>
              </a:lnSpc>
              <a:spcBef>
                <a:spcPts val="0"/>
              </a:spcBef>
              <a:spcAft>
                <a:spcPts val="600"/>
              </a:spcAft>
              <a:buClrTx/>
              <a:buSzTx/>
              <a:buFontTx/>
              <a:buNone/>
              <a:tabLst/>
            </a:pPr>
            <a:r>
              <a:rPr lang="en-GB" sz="800" b="0" dirty="0"/>
              <a:t>If you want to change the colour of the arc:</a:t>
            </a:r>
          </a:p>
          <a:p>
            <a:pPr marL="92075" marR="0" lvl="0" indent="-92075" fontAlgn="auto">
              <a:lnSpc>
                <a:spcPct val="100000"/>
              </a:lnSpc>
              <a:spcBef>
                <a:spcPts val="0"/>
              </a:spcBef>
              <a:spcAft>
                <a:spcPts val="600"/>
              </a:spcAft>
              <a:buClrTx/>
              <a:buSzTx/>
              <a:buFont typeface="Arial" panose="020B0604020202020204" pitchFamily="34" charset="0"/>
              <a:buChar char="•"/>
              <a:tabLst/>
            </a:pPr>
            <a:r>
              <a:rPr lang="en-GB" sz="800" b="0" dirty="0"/>
              <a:t>From the ribbon click on the ‘View’ tab and select ‘Slide Master’</a:t>
            </a:r>
          </a:p>
          <a:p>
            <a:pPr marL="92075" marR="0" lvl="0" indent="-92075" fontAlgn="auto">
              <a:lnSpc>
                <a:spcPct val="100000"/>
              </a:lnSpc>
              <a:spcBef>
                <a:spcPts val="0"/>
              </a:spcBef>
              <a:spcAft>
                <a:spcPts val="600"/>
              </a:spcAft>
              <a:buClrTx/>
              <a:buSzTx/>
              <a:buFont typeface="Arial" panose="020B0604020202020204" pitchFamily="34" charset="0"/>
              <a:buChar char="•"/>
              <a:tabLst/>
            </a:pPr>
            <a:r>
              <a:rPr lang="en-GB" sz="800" b="0" dirty="0"/>
              <a:t>Navigate to the layout and select the arc</a:t>
            </a:r>
          </a:p>
          <a:p>
            <a:pPr marL="92075" marR="0" lvl="0" indent="-92075" fontAlgn="auto">
              <a:lnSpc>
                <a:spcPct val="100000"/>
              </a:lnSpc>
              <a:spcBef>
                <a:spcPts val="0"/>
              </a:spcBef>
              <a:spcAft>
                <a:spcPts val="600"/>
              </a:spcAft>
              <a:buClrTx/>
              <a:buSzTx/>
              <a:buFont typeface="Arial" panose="020B0604020202020204" pitchFamily="34" charset="0"/>
              <a:buChar char="•"/>
              <a:tabLst/>
            </a:pPr>
            <a:r>
              <a:rPr lang="en-GB" sz="800" b="0" dirty="0"/>
              <a:t>You can now access the colour palette and change the colour as required</a:t>
            </a:r>
          </a:p>
          <a:p>
            <a:pPr marL="92075" marR="0" lvl="0" indent="-92075" fontAlgn="auto">
              <a:lnSpc>
                <a:spcPct val="100000"/>
              </a:lnSpc>
              <a:spcBef>
                <a:spcPts val="0"/>
              </a:spcBef>
              <a:spcAft>
                <a:spcPts val="600"/>
              </a:spcAft>
              <a:buClrTx/>
              <a:buSzTx/>
              <a:buFont typeface="Arial" panose="020B0604020202020204" pitchFamily="34" charset="0"/>
              <a:buChar char="•"/>
              <a:tabLst/>
            </a:pPr>
            <a:r>
              <a:rPr lang="en-GB" sz="800" b="0" dirty="0"/>
              <a:t>Click on ‘Close Master View’ to exit the slide master area</a:t>
            </a:r>
          </a:p>
          <a:p>
            <a:pPr marR="0" lvl="0" indent="0" fontAlgn="auto">
              <a:lnSpc>
                <a:spcPct val="100000"/>
              </a:lnSpc>
              <a:spcBef>
                <a:spcPts val="0"/>
              </a:spcBef>
              <a:spcAft>
                <a:spcPts val="600"/>
              </a:spcAft>
              <a:buClrTx/>
              <a:buSzTx/>
              <a:buFontTx/>
              <a:buNone/>
              <a:tabLst/>
            </a:pPr>
            <a:endParaRPr lang="en-GB" sz="800" b="0" dirty="0"/>
          </a:p>
          <a:p>
            <a:pPr marR="0" lvl="0" indent="0" fontAlgn="auto">
              <a:lnSpc>
                <a:spcPct val="100000"/>
              </a:lnSpc>
              <a:spcBef>
                <a:spcPts val="0"/>
              </a:spcBef>
              <a:spcAft>
                <a:spcPts val="600"/>
              </a:spcAft>
              <a:buClrTx/>
              <a:buSzTx/>
              <a:buFontTx/>
              <a:buNone/>
              <a:tabLst/>
            </a:pPr>
            <a:endParaRPr lang="en-GB" sz="800" b="0" dirty="0"/>
          </a:p>
          <a:p>
            <a:pPr marR="0" lvl="0" indent="0" fontAlgn="auto">
              <a:lnSpc>
                <a:spcPct val="100000"/>
              </a:lnSpc>
              <a:spcBef>
                <a:spcPts val="0"/>
              </a:spcBef>
              <a:spcAft>
                <a:spcPts val="600"/>
              </a:spcAft>
              <a:buClrTx/>
              <a:buSzTx/>
              <a:buFontTx/>
              <a:buNone/>
              <a:tabLst/>
            </a:pPr>
            <a:endParaRPr lang="en-GB" sz="800" b="0"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6524" y="457200"/>
            <a:ext cx="1845421" cy="343537"/>
          </a:xfrm>
          <a:prstGeom prst="rect">
            <a:avLst/>
          </a:prstGeom>
        </p:spPr>
      </p:pic>
    </p:spTree>
    <p:extLst>
      <p:ext uri="{BB962C8B-B14F-4D97-AF65-F5344CB8AC3E}">
        <p14:creationId xmlns:p14="http://schemas.microsoft.com/office/powerpoint/2010/main" val="32150328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0507" y="757740"/>
            <a:ext cx="5279136" cy="2070380"/>
          </a:xfrm>
          <a:prstGeom prst="rect">
            <a:avLst/>
          </a:prstGeom>
        </p:spPr>
      </p:pic>
      <p:sp>
        <p:nvSpPr>
          <p:cNvPr id="2" name="Title 1"/>
          <p:cNvSpPr>
            <a:spLocks noGrp="1"/>
          </p:cNvSpPr>
          <p:nvPr>
            <p:ph type="title"/>
          </p:nvPr>
        </p:nvSpPr>
        <p:spPr>
          <a:xfrm>
            <a:off x="430563" y="3042633"/>
            <a:ext cx="8331436" cy="1536844"/>
          </a:xfrm>
        </p:spPr>
        <p:txBody>
          <a:bodyPr anchor="t">
            <a:normAutofit/>
          </a:bodyPr>
          <a:lstStyle>
            <a:lvl1pPr algn="ctr">
              <a:defRPr sz="2625" b="0">
                <a:solidFill>
                  <a:srgbClr val="492675"/>
                </a:solidFill>
                <a:latin typeface="GT Walsheim Bold" panose="02000503040000020003" pitchFamily="50" charset="0"/>
              </a:defRPr>
            </a:lvl1pPr>
          </a:lstStyle>
          <a:p>
            <a:r>
              <a:rPr lang="en-US"/>
              <a:t>Click to edit Master title style</a:t>
            </a:r>
            <a:endParaRPr lang="en-US" dirty="0"/>
          </a:p>
        </p:txBody>
      </p:sp>
      <p:cxnSp>
        <p:nvCxnSpPr>
          <p:cNvPr id="23" name="Straight Connector 22"/>
          <p:cNvCxnSpPr/>
          <p:nvPr/>
        </p:nvCxnSpPr>
        <p:spPr>
          <a:xfrm>
            <a:off x="430562" y="2855712"/>
            <a:ext cx="8305761" cy="0"/>
          </a:xfrm>
          <a:prstGeom prst="line">
            <a:avLst/>
          </a:prstGeom>
          <a:ln w="41275">
            <a:solidFill>
              <a:schemeClr val="tx2">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Straight Connector 7"/>
          <p:cNvCxnSpPr/>
          <p:nvPr userDrawn="1"/>
        </p:nvCxnSpPr>
        <p:spPr>
          <a:xfrm>
            <a:off x="430562" y="2855712"/>
            <a:ext cx="8305761" cy="0"/>
          </a:xfrm>
          <a:prstGeom prst="line">
            <a:avLst/>
          </a:prstGeom>
          <a:ln w="41275">
            <a:solidFill>
              <a:schemeClr val="tx2">
                <a:lumMod val="75000"/>
              </a:schemeClr>
            </a:solidFill>
          </a:ln>
        </p:spPr>
        <p:style>
          <a:lnRef idx="1">
            <a:schemeClr val="accent5"/>
          </a:lnRef>
          <a:fillRef idx="0">
            <a:schemeClr val="accent5"/>
          </a:fillRef>
          <a:effectRef idx="0">
            <a:schemeClr val="accent5"/>
          </a:effectRef>
          <a:fontRef idx="minor">
            <a:schemeClr val="tx1"/>
          </a:fontRef>
        </p:style>
      </p:cxnSp>
      <p:sp>
        <p:nvSpPr>
          <p:cNvPr id="9" name="Date Placeholder 3"/>
          <p:cNvSpPr>
            <a:spLocks noGrp="1"/>
          </p:cNvSpPr>
          <p:nvPr>
            <p:ph type="dt" sz="half" idx="10"/>
          </p:nvPr>
        </p:nvSpPr>
        <p:spPr>
          <a:xfrm>
            <a:off x="438150" y="4936332"/>
            <a:ext cx="2057400" cy="207169"/>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endParaRPr lang="en-US" dirty="0"/>
          </a:p>
        </p:txBody>
      </p:sp>
      <p:sp>
        <p:nvSpPr>
          <p:cNvPr id="10" name="Slide Number Placeholder 5"/>
          <p:cNvSpPr>
            <a:spLocks noGrp="1"/>
          </p:cNvSpPr>
          <p:nvPr>
            <p:ph type="sldNum" sz="quarter" idx="12"/>
          </p:nvPr>
        </p:nvSpPr>
        <p:spPr>
          <a:xfrm>
            <a:off x="6704597" y="4936332"/>
            <a:ext cx="2057400" cy="207169"/>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fld id="{C16FD9C2-C2A3-4DCE-AA17-220E9B548E9F}" type="slidenum">
              <a:rPr lang="en-US" smtClean="0"/>
              <a:pPr/>
              <a:t>‹#›</a:t>
            </a:fld>
            <a:endParaRPr lang="en-US" dirty="0"/>
          </a:p>
        </p:txBody>
      </p:sp>
    </p:spTree>
    <p:extLst>
      <p:ext uri="{BB962C8B-B14F-4D97-AF65-F5344CB8AC3E}">
        <p14:creationId xmlns:p14="http://schemas.microsoft.com/office/powerpoint/2010/main" val="3493036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 2 Purp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cxnSp>
        <p:nvCxnSpPr>
          <p:cNvPr id="5" name="Straight Connector 4"/>
          <p:cNvCxnSpPr/>
          <p:nvPr userDrawn="1"/>
        </p:nvCxnSpPr>
        <p:spPr>
          <a:xfrm>
            <a:off x="469370" y="4887834"/>
            <a:ext cx="2626255" cy="0"/>
          </a:xfrm>
          <a:prstGeom prst="line">
            <a:avLst/>
          </a:prstGeom>
          <a:ln w="190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itle 13"/>
          <p:cNvSpPr>
            <a:spLocks noGrp="1"/>
          </p:cNvSpPr>
          <p:nvPr>
            <p:ph type="title" hasCustomPrompt="1"/>
          </p:nvPr>
        </p:nvSpPr>
        <p:spPr>
          <a:xfrm>
            <a:off x="468313" y="2619375"/>
            <a:ext cx="8207372" cy="1569556"/>
          </a:xfrm>
          <a:prstGeom prst="rect">
            <a:avLst/>
          </a:prstGeom>
        </p:spPr>
        <p:txBody>
          <a:bodyPr vert="horz" lIns="0" rIns="0"/>
          <a:lstStyle>
            <a:lvl1pPr algn="l" rtl="0">
              <a:lnSpc>
                <a:spcPts val="3400"/>
              </a:lnSpc>
              <a:defRPr sz="3000" b="1">
                <a:solidFill>
                  <a:srgbClr val="FFFFFF"/>
                </a:solidFill>
                <a:latin typeface="+mn-lt"/>
              </a:defRPr>
            </a:lvl1pPr>
          </a:lstStyle>
          <a:p>
            <a:pPr rtl="0">
              <a:lnSpc>
                <a:spcPts val="3400"/>
              </a:lnSpc>
            </a:pPr>
            <a:r>
              <a:rPr lang="en-US" dirty="0"/>
              <a:t>Click here to add title</a:t>
            </a:r>
            <a:br>
              <a:rPr lang="en-US" dirty="0"/>
            </a:br>
            <a:r>
              <a:rPr lang="en-US" dirty="0"/>
              <a:t>on two decks</a:t>
            </a:r>
          </a:p>
        </p:txBody>
      </p:sp>
      <p:sp>
        <p:nvSpPr>
          <p:cNvPr id="8" name="Text Placeholder 3"/>
          <p:cNvSpPr>
            <a:spLocks noGrp="1"/>
          </p:cNvSpPr>
          <p:nvPr>
            <p:ph type="body" sz="quarter" idx="13" hasCustomPrompt="1"/>
          </p:nvPr>
        </p:nvSpPr>
        <p:spPr>
          <a:xfrm>
            <a:off x="468313" y="1203324"/>
            <a:ext cx="8207375" cy="639445"/>
          </a:xfrm>
          <a:prstGeom prst="rect">
            <a:avLst/>
          </a:prstGeom>
        </p:spPr>
        <p:txBody>
          <a:bodyPr vert="horz" lIns="0" tIns="0" rIns="0" bIns="0" anchor="b" anchorCtr="0"/>
          <a:lstStyle>
            <a:lvl1pPr marL="0" indent="0">
              <a:lnSpc>
                <a:spcPts val="4000"/>
              </a:lnSpc>
              <a:spcBef>
                <a:spcPts val="0"/>
              </a:spcBef>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9" name="Copyright"/>
          <p:cNvSpPr txBox="1"/>
          <p:nvPr userDrawn="1"/>
        </p:nvSpPr>
        <p:spPr>
          <a:xfrm>
            <a:off x="656201" y="4905628"/>
            <a:ext cx="2411875" cy="184666"/>
          </a:xfrm>
          <a:prstGeom prst="rect">
            <a:avLst/>
          </a:prstGeom>
          <a:noFill/>
        </p:spPr>
        <p:txBody>
          <a:bodyPr wrap="square" lIns="0" rIns="0" rtlCol="0" anchor="ctr" anchorCtr="0">
            <a:noAutofit/>
          </a:bodyPr>
          <a:lstStyle/>
          <a:p>
            <a:pPr algn="l"/>
            <a:r>
              <a:rPr lang="en-GB" sz="600" dirty="0">
                <a:solidFill>
                  <a:schemeClr val="bg1"/>
                </a:solidFill>
              </a:rPr>
              <a:t>© 2017 Grant Thornton International Ltd. All rights reserved.</a:t>
            </a:r>
          </a:p>
        </p:txBody>
      </p:sp>
      <p:sp>
        <p:nvSpPr>
          <p:cNvPr id="6" name="Slide Number Placeholder 5"/>
          <p:cNvSpPr>
            <a:spLocks noGrp="1"/>
          </p:cNvSpPr>
          <p:nvPr>
            <p:ph type="sldNum" sz="quarter" idx="14"/>
          </p:nvPr>
        </p:nvSpPr>
        <p:spPr/>
        <p:txBody>
          <a:bodyPr/>
          <a:lstStyle>
            <a:lvl1pPr algn="l">
              <a:defRPr/>
            </a:lvl1pPr>
          </a:lstStyle>
          <a:p>
            <a:fld id="{2FF48407-9AE9-463E-9826-84A5E1C60740}" type="slidenum">
              <a:rPr lang="en-GB" smtClean="0"/>
              <a:pPr/>
              <a:t>‹#›</a:t>
            </a:fld>
            <a:endParaRPr lang="en-GB" dirty="0"/>
          </a:p>
        </p:txBody>
      </p:sp>
    </p:spTree>
    <p:extLst>
      <p:ext uri="{BB962C8B-B14F-4D97-AF65-F5344CB8AC3E}">
        <p14:creationId xmlns:p14="http://schemas.microsoft.com/office/powerpoint/2010/main" val="364069032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5" name="Slide Number Placeholder 4"/>
          <p:cNvSpPr>
            <a:spLocks noGrp="1"/>
          </p:cNvSpPr>
          <p:nvPr>
            <p:ph type="sldNum" sz="quarter" idx="10"/>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22117726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Bullet list">
    <p:spTree>
      <p:nvGrpSpPr>
        <p:cNvPr id="1" name=""/>
        <p:cNvGrpSpPr/>
        <p:nvPr/>
      </p:nvGrpSpPr>
      <p:grpSpPr>
        <a:xfrm>
          <a:off x="0" y="0"/>
          <a:ext cx="0" cy="0"/>
          <a:chOff x="0" y="0"/>
          <a:chExt cx="0" cy="0"/>
        </a:xfrm>
      </p:grpSpPr>
      <p:sp>
        <p:nvSpPr>
          <p:cNvPr id="6" name="Title 5"/>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3" name="Text Placeholder 2"/>
          <p:cNvSpPr>
            <a:spLocks noGrp="1"/>
          </p:cNvSpPr>
          <p:nvPr>
            <p:ph type="body" sz="quarter" idx="10"/>
          </p:nvPr>
        </p:nvSpPr>
        <p:spPr>
          <a:xfrm>
            <a:off x="469370" y="1466849"/>
            <a:ext cx="8206318" cy="32289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1"/>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70368057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Bullets + Image">
    <p:spTree>
      <p:nvGrpSpPr>
        <p:cNvPr id="1" name=""/>
        <p:cNvGrpSpPr/>
        <p:nvPr/>
      </p:nvGrpSpPr>
      <p:grpSpPr>
        <a:xfrm>
          <a:off x="0" y="0"/>
          <a:ext cx="0" cy="0"/>
          <a:chOff x="0" y="0"/>
          <a:chExt cx="0" cy="0"/>
        </a:xfrm>
      </p:grpSpPr>
      <p:sp>
        <p:nvSpPr>
          <p:cNvPr id="9" name="Picture Placeholder 2"/>
          <p:cNvSpPr>
            <a:spLocks noGrp="1"/>
          </p:cNvSpPr>
          <p:nvPr>
            <p:ph type="pic" idx="1" hasCustomPrompt="1"/>
          </p:nvPr>
        </p:nvSpPr>
        <p:spPr>
          <a:xfrm>
            <a:off x="5394325" y="1466849"/>
            <a:ext cx="3281364" cy="3228976"/>
          </a:xfrm>
          <a:prstGeom prst="rect">
            <a:avLst/>
          </a:prstGeom>
          <a:noFill/>
        </p:spPr>
        <p:txBody>
          <a:bodyPr lIns="0" tIns="0" rIns="0" bIns="0" anchor="ctr" anchorCtr="1"/>
          <a:lstStyle>
            <a:lvl1pPr marL="0" indent="0">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 name="Title 2"/>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Text Placeholder 5"/>
          <p:cNvSpPr>
            <a:spLocks noGrp="1"/>
          </p:cNvSpPr>
          <p:nvPr>
            <p:ph type="body" sz="quarter" idx="11"/>
          </p:nvPr>
        </p:nvSpPr>
        <p:spPr>
          <a:xfrm>
            <a:off x="469369" y="1466849"/>
            <a:ext cx="4691594" cy="32289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13953193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12" name="Text Placeholder 4"/>
          <p:cNvSpPr>
            <a:spLocks noGrp="1"/>
          </p:cNvSpPr>
          <p:nvPr>
            <p:ph type="body" sz="quarter" idx="15"/>
          </p:nvPr>
        </p:nvSpPr>
        <p:spPr>
          <a:xfrm>
            <a:off x="4754880" y="1466849"/>
            <a:ext cx="3920808" cy="3228975"/>
          </a:xfrm>
        </p:spPr>
        <p:txBody>
          <a:bodyPr anchor="ctr" anchorCtr="1"/>
          <a:lstStyle>
            <a:lvl1pPr marL="0" indent="0" algn="ctr">
              <a:buNone/>
              <a:defRPr>
                <a:solidFill>
                  <a:schemeClr val="accent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l">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1" name="Straight Connector 10"/>
          <p:cNvCxnSpPr>
            <a:cxnSpLocks/>
          </p:cNvCxnSpPr>
          <p:nvPr userDrawn="1"/>
        </p:nvCxnSpPr>
        <p:spPr>
          <a:xfrm>
            <a:off x="4593047" y="1466849"/>
            <a:ext cx="15498" cy="3228976"/>
          </a:xfrm>
          <a:prstGeom prst="line">
            <a:avLst/>
          </a:prstGeom>
          <a:ln w="7620">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471996" y="359571"/>
            <a:ext cx="8203692" cy="843754"/>
          </a:xfrm>
          <a:prstGeom prst="rect">
            <a:avLst/>
          </a:prstGeom>
        </p:spPr>
        <p:txBody>
          <a:bodyPr/>
          <a:lstStyle/>
          <a:p>
            <a:r>
              <a:rPr lang="en-US" dirty="0"/>
              <a:t>Click to edit Master title style</a:t>
            </a:r>
            <a:endParaRPr lang="en-GB" dirty="0"/>
          </a:p>
        </p:txBody>
      </p:sp>
      <p:sp>
        <p:nvSpPr>
          <p:cNvPr id="7" name="Text Placeholder 6"/>
          <p:cNvSpPr>
            <a:spLocks noGrp="1"/>
          </p:cNvSpPr>
          <p:nvPr>
            <p:ph type="body" sz="quarter" idx="16"/>
          </p:nvPr>
        </p:nvSpPr>
        <p:spPr>
          <a:xfrm>
            <a:off x="469370" y="1466849"/>
            <a:ext cx="3988330" cy="32289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Freeform 5"/>
          <p:cNvSpPr>
            <a:spLocks noEditPoints="1"/>
          </p:cNvSpPr>
          <p:nvPr userDrawn="1"/>
        </p:nvSpPr>
        <p:spPr bwMode="auto">
          <a:xfrm>
            <a:off x="6535738" y="1593850"/>
            <a:ext cx="361950"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9"/>
          <p:cNvSpPr>
            <a:spLocks noEditPoints="1"/>
          </p:cNvSpPr>
          <p:nvPr userDrawn="1"/>
        </p:nvSpPr>
        <p:spPr bwMode="auto">
          <a:xfrm>
            <a:off x="6535738" y="4140200"/>
            <a:ext cx="361950"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 name="Slide Number Placeholder 2"/>
          <p:cNvSpPr>
            <a:spLocks noGrp="1"/>
          </p:cNvSpPr>
          <p:nvPr>
            <p:ph type="sldNum" sz="quarter" idx="17"/>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48566190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 Quote">
    <p:spTree>
      <p:nvGrpSpPr>
        <p:cNvPr id="1" name=""/>
        <p:cNvGrpSpPr/>
        <p:nvPr/>
      </p:nvGrpSpPr>
      <p:grpSpPr>
        <a:xfrm>
          <a:off x="0" y="0"/>
          <a:ext cx="0" cy="0"/>
          <a:chOff x="0" y="0"/>
          <a:chExt cx="0" cy="0"/>
        </a:xfrm>
      </p:grpSpPr>
      <p:sp>
        <p:nvSpPr>
          <p:cNvPr id="2" name="Rectangle 1"/>
          <p:cNvSpPr/>
          <p:nvPr userDrawn="1"/>
        </p:nvSpPr>
        <p:spPr>
          <a:xfrm>
            <a:off x="4679950" y="1466850"/>
            <a:ext cx="3996000" cy="32289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Picture Placeholder 7"/>
          <p:cNvSpPr>
            <a:spLocks noGrp="1"/>
          </p:cNvSpPr>
          <p:nvPr>
            <p:ph type="pic" sz="quarter" idx="17" hasCustomPrompt="1"/>
          </p:nvPr>
        </p:nvSpPr>
        <p:spPr>
          <a:xfrm>
            <a:off x="468313" y="1466851"/>
            <a:ext cx="3989387" cy="3228974"/>
          </a:xfrm>
          <a:noFill/>
        </p:spPr>
        <p:txBody>
          <a:bodyPr anchor="ctr" anchorCtr="1"/>
          <a:lstStyle>
            <a:lvl1pPr marL="0" marR="0" indent="0" algn="l" defTabSz="457200" rtl="0" eaLnBrk="1" fontAlgn="auto" latinLnBrk="0" hangingPunct="1">
              <a:lnSpc>
                <a:spcPct val="100000"/>
              </a:lnSpc>
              <a:spcBef>
                <a:spcPts val="576"/>
              </a:spcBef>
              <a:spcAft>
                <a:spcPts val="0"/>
              </a:spcAft>
              <a:buClr>
                <a:schemeClr val="accent1"/>
              </a:buClr>
              <a:buSzTx/>
              <a:buFont typeface="Arial"/>
              <a:buNone/>
              <a:tabLst/>
              <a:defRPr sz="1200">
                <a:solidFill>
                  <a:schemeClr val="accent3"/>
                </a:solidFill>
              </a:defRPr>
            </a:lvl1pPr>
          </a:lstStyle>
          <a:p>
            <a:pPr marL="0" marR="0" lvl="0" indent="0" algn="l" defTabSz="457200" rtl="0" eaLnBrk="1" fontAlgn="auto" latinLnBrk="0" hangingPunct="1">
              <a:lnSpc>
                <a:spcPct val="100000"/>
              </a:lnSpc>
              <a:spcBef>
                <a:spcPts val="576"/>
              </a:spcBef>
              <a:spcAft>
                <a:spcPts val="0"/>
              </a:spcAft>
              <a:buClr>
                <a:schemeClr val="accent1"/>
              </a:buClr>
              <a:buSzTx/>
              <a:buFont typeface="Arial"/>
              <a:buNone/>
              <a:tabLst/>
              <a:defRPr/>
            </a:pPr>
            <a:r>
              <a:rPr lang="en-US" dirty="0"/>
              <a:t>Click icon to insert illustration</a:t>
            </a:r>
          </a:p>
        </p:txBody>
      </p:sp>
      <p:sp>
        <p:nvSpPr>
          <p:cNvPr id="7" name="Title 6"/>
          <p:cNvSpPr>
            <a:spLocks noGrp="1"/>
          </p:cNvSpPr>
          <p:nvPr userDrawn="1">
            <p:ph type="title"/>
          </p:nvPr>
        </p:nvSpPr>
        <p:spPr>
          <a:xfrm>
            <a:off x="471996" y="359571"/>
            <a:ext cx="8203692" cy="843754"/>
          </a:xfrm>
          <a:prstGeom prst="rect">
            <a:avLst/>
          </a:prstGeom>
        </p:spPr>
        <p:txBody>
          <a:bodyPr/>
          <a:lstStyle/>
          <a:p>
            <a:r>
              <a:rPr lang="en-US"/>
              <a:t>Click to edit Master title style</a:t>
            </a:r>
            <a:endParaRPr lang="en-GB"/>
          </a:p>
        </p:txBody>
      </p:sp>
      <p:sp>
        <p:nvSpPr>
          <p:cNvPr id="5" name="Freeform 5"/>
          <p:cNvSpPr>
            <a:spLocks noEditPoints="1"/>
          </p:cNvSpPr>
          <p:nvPr userDrawn="1"/>
        </p:nvSpPr>
        <p:spPr bwMode="auto">
          <a:xfrm>
            <a:off x="6475413" y="1544638"/>
            <a:ext cx="411162" cy="303213"/>
          </a:xfrm>
          <a:custGeom>
            <a:avLst/>
            <a:gdLst>
              <a:gd name="T0" fmla="*/ 954 w 954"/>
              <a:gd name="T1" fmla="*/ 497 h 711"/>
              <a:gd name="T2" fmla="*/ 954 w 954"/>
              <a:gd name="T3" fmla="*/ 497 h 711"/>
              <a:gd name="T4" fmla="*/ 744 w 954"/>
              <a:gd name="T5" fmla="*/ 291 h 711"/>
              <a:gd name="T6" fmla="*/ 690 w 954"/>
              <a:gd name="T7" fmla="*/ 305 h 711"/>
              <a:gd name="T8" fmla="*/ 943 w 954"/>
              <a:gd name="T9" fmla="*/ 134 h 711"/>
              <a:gd name="T10" fmla="*/ 943 w 954"/>
              <a:gd name="T11" fmla="*/ 0 h 711"/>
              <a:gd name="T12" fmla="*/ 510 w 954"/>
              <a:gd name="T13" fmla="*/ 439 h 711"/>
              <a:gd name="T14" fmla="*/ 744 w 954"/>
              <a:gd name="T15" fmla="*/ 711 h 711"/>
              <a:gd name="T16" fmla="*/ 954 w 954"/>
              <a:gd name="T17" fmla="*/ 497 h 711"/>
              <a:gd name="T18" fmla="*/ 444 w 954"/>
              <a:gd name="T19" fmla="*/ 497 h 711"/>
              <a:gd name="T20" fmla="*/ 444 w 954"/>
              <a:gd name="T21" fmla="*/ 497 h 711"/>
              <a:gd name="T22" fmla="*/ 234 w 954"/>
              <a:gd name="T23" fmla="*/ 291 h 711"/>
              <a:gd name="T24" fmla="*/ 180 w 954"/>
              <a:gd name="T25" fmla="*/ 305 h 711"/>
              <a:gd name="T26" fmla="*/ 433 w 954"/>
              <a:gd name="T27" fmla="*/ 134 h 711"/>
              <a:gd name="T28" fmla="*/ 433 w 954"/>
              <a:gd name="T29" fmla="*/ 0 h 711"/>
              <a:gd name="T30" fmla="*/ 0 w 954"/>
              <a:gd name="T31" fmla="*/ 439 h 711"/>
              <a:gd name="T32" fmla="*/ 234 w 954"/>
              <a:gd name="T33" fmla="*/ 711 h 711"/>
              <a:gd name="T34" fmla="*/ 444 w 954"/>
              <a:gd name="T35" fmla="*/ 49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4" h="711">
                <a:moveTo>
                  <a:pt x="954" y="497"/>
                </a:moveTo>
                <a:lnTo>
                  <a:pt x="954" y="497"/>
                </a:lnTo>
                <a:cubicBezTo>
                  <a:pt x="954" y="382"/>
                  <a:pt x="872" y="291"/>
                  <a:pt x="744" y="291"/>
                </a:cubicBezTo>
                <a:cubicBezTo>
                  <a:pt x="722" y="291"/>
                  <a:pt x="695" y="299"/>
                  <a:pt x="690" y="305"/>
                </a:cubicBezTo>
                <a:cubicBezTo>
                  <a:pt x="701" y="222"/>
                  <a:pt x="766" y="134"/>
                  <a:pt x="943" y="134"/>
                </a:cubicBezTo>
                <a:lnTo>
                  <a:pt x="943" y="0"/>
                </a:lnTo>
                <a:cubicBezTo>
                  <a:pt x="668" y="2"/>
                  <a:pt x="510" y="118"/>
                  <a:pt x="510" y="439"/>
                </a:cubicBezTo>
                <a:cubicBezTo>
                  <a:pt x="510" y="601"/>
                  <a:pt x="602" y="711"/>
                  <a:pt x="744" y="711"/>
                </a:cubicBezTo>
                <a:cubicBezTo>
                  <a:pt x="862" y="711"/>
                  <a:pt x="954" y="615"/>
                  <a:pt x="954" y="497"/>
                </a:cubicBezTo>
                <a:close/>
                <a:moveTo>
                  <a:pt x="444" y="497"/>
                </a:moveTo>
                <a:lnTo>
                  <a:pt x="444" y="497"/>
                </a:lnTo>
                <a:cubicBezTo>
                  <a:pt x="444" y="382"/>
                  <a:pt x="362" y="291"/>
                  <a:pt x="234" y="291"/>
                </a:cubicBezTo>
                <a:cubicBezTo>
                  <a:pt x="212" y="291"/>
                  <a:pt x="185" y="299"/>
                  <a:pt x="180" y="305"/>
                </a:cubicBezTo>
                <a:cubicBezTo>
                  <a:pt x="190" y="222"/>
                  <a:pt x="256" y="134"/>
                  <a:pt x="433" y="134"/>
                </a:cubicBezTo>
                <a:lnTo>
                  <a:pt x="433" y="0"/>
                </a:lnTo>
                <a:cubicBezTo>
                  <a:pt x="158" y="2"/>
                  <a:pt x="0" y="118"/>
                  <a:pt x="0" y="439"/>
                </a:cubicBezTo>
                <a:cubicBezTo>
                  <a:pt x="0" y="601"/>
                  <a:pt x="92" y="711"/>
                  <a:pt x="234" y="711"/>
                </a:cubicBezTo>
                <a:cubicBezTo>
                  <a:pt x="351" y="711"/>
                  <a:pt x="444" y="615"/>
                  <a:pt x="444" y="49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6" name="Group 8"/>
          <p:cNvGrpSpPr>
            <a:grpSpLocks noChangeAspect="1"/>
          </p:cNvGrpSpPr>
          <p:nvPr userDrawn="1"/>
        </p:nvGrpSpPr>
        <p:grpSpPr bwMode="auto">
          <a:xfrm>
            <a:off x="6475413" y="4264025"/>
            <a:ext cx="404812" cy="298450"/>
            <a:chOff x="4079" y="2686"/>
            <a:chExt cx="255" cy="188"/>
          </a:xfrm>
        </p:grpSpPr>
        <p:sp>
          <p:nvSpPr>
            <p:cNvPr id="9" name="AutoShape 7"/>
            <p:cNvSpPr>
              <a:spLocks noChangeAspect="1" noChangeArrowheads="1" noTextEdit="1"/>
            </p:cNvSpPr>
            <p:nvPr/>
          </p:nvSpPr>
          <p:spPr bwMode="auto">
            <a:xfrm>
              <a:off x="4079" y="2686"/>
              <a:ext cx="25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9"/>
            <p:cNvSpPr>
              <a:spLocks noEditPoints="1"/>
            </p:cNvSpPr>
            <p:nvPr/>
          </p:nvSpPr>
          <p:spPr bwMode="auto">
            <a:xfrm>
              <a:off x="4079" y="2685"/>
              <a:ext cx="259" cy="192"/>
            </a:xfrm>
            <a:custGeom>
              <a:avLst/>
              <a:gdLst>
                <a:gd name="T0" fmla="*/ 0 w 954"/>
                <a:gd name="T1" fmla="*/ 214 h 712"/>
                <a:gd name="T2" fmla="*/ 0 w 954"/>
                <a:gd name="T3" fmla="*/ 214 h 712"/>
                <a:gd name="T4" fmla="*/ 210 w 954"/>
                <a:gd name="T5" fmla="*/ 420 h 712"/>
                <a:gd name="T6" fmla="*/ 264 w 954"/>
                <a:gd name="T7" fmla="*/ 406 h 712"/>
                <a:gd name="T8" fmla="*/ 10 w 954"/>
                <a:gd name="T9" fmla="*/ 577 h 712"/>
                <a:gd name="T10" fmla="*/ 10 w 954"/>
                <a:gd name="T11" fmla="*/ 712 h 712"/>
                <a:gd name="T12" fmla="*/ 444 w 954"/>
                <a:gd name="T13" fmla="*/ 272 h 712"/>
                <a:gd name="T14" fmla="*/ 210 w 954"/>
                <a:gd name="T15" fmla="*/ 0 h 712"/>
                <a:gd name="T16" fmla="*/ 0 w 954"/>
                <a:gd name="T17" fmla="*/ 214 h 712"/>
                <a:gd name="T18" fmla="*/ 510 w 954"/>
                <a:gd name="T19" fmla="*/ 214 h 712"/>
                <a:gd name="T20" fmla="*/ 510 w 954"/>
                <a:gd name="T21" fmla="*/ 214 h 712"/>
                <a:gd name="T22" fmla="*/ 720 w 954"/>
                <a:gd name="T23" fmla="*/ 420 h 712"/>
                <a:gd name="T24" fmla="*/ 774 w 954"/>
                <a:gd name="T25" fmla="*/ 406 h 712"/>
                <a:gd name="T26" fmla="*/ 521 w 954"/>
                <a:gd name="T27" fmla="*/ 577 h 712"/>
                <a:gd name="T28" fmla="*/ 521 w 954"/>
                <a:gd name="T29" fmla="*/ 712 h 712"/>
                <a:gd name="T30" fmla="*/ 954 w 954"/>
                <a:gd name="T31" fmla="*/ 272 h 712"/>
                <a:gd name="T32" fmla="*/ 720 w 954"/>
                <a:gd name="T33" fmla="*/ 0 h 712"/>
                <a:gd name="T34" fmla="*/ 510 w 954"/>
                <a:gd name="T35" fmla="*/ 21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4" h="712">
                  <a:moveTo>
                    <a:pt x="0" y="214"/>
                  </a:moveTo>
                  <a:lnTo>
                    <a:pt x="0" y="214"/>
                  </a:lnTo>
                  <a:cubicBezTo>
                    <a:pt x="0" y="329"/>
                    <a:pt x="81" y="420"/>
                    <a:pt x="210" y="420"/>
                  </a:cubicBezTo>
                  <a:cubicBezTo>
                    <a:pt x="231" y="420"/>
                    <a:pt x="259" y="412"/>
                    <a:pt x="264" y="406"/>
                  </a:cubicBezTo>
                  <a:cubicBezTo>
                    <a:pt x="253" y="489"/>
                    <a:pt x="188" y="577"/>
                    <a:pt x="10" y="577"/>
                  </a:cubicBezTo>
                  <a:lnTo>
                    <a:pt x="10" y="712"/>
                  </a:lnTo>
                  <a:cubicBezTo>
                    <a:pt x="286" y="709"/>
                    <a:pt x="444" y="593"/>
                    <a:pt x="444" y="272"/>
                  </a:cubicBezTo>
                  <a:cubicBezTo>
                    <a:pt x="444" y="109"/>
                    <a:pt x="351" y="0"/>
                    <a:pt x="210" y="0"/>
                  </a:cubicBezTo>
                  <a:cubicBezTo>
                    <a:pt x="92" y="0"/>
                    <a:pt x="0" y="96"/>
                    <a:pt x="0" y="214"/>
                  </a:cubicBezTo>
                  <a:close/>
                  <a:moveTo>
                    <a:pt x="510" y="214"/>
                  </a:moveTo>
                  <a:lnTo>
                    <a:pt x="510" y="214"/>
                  </a:lnTo>
                  <a:cubicBezTo>
                    <a:pt x="510" y="329"/>
                    <a:pt x="591" y="420"/>
                    <a:pt x="720" y="420"/>
                  </a:cubicBezTo>
                  <a:cubicBezTo>
                    <a:pt x="741" y="420"/>
                    <a:pt x="769" y="412"/>
                    <a:pt x="774" y="406"/>
                  </a:cubicBezTo>
                  <a:cubicBezTo>
                    <a:pt x="763" y="489"/>
                    <a:pt x="698" y="577"/>
                    <a:pt x="521" y="577"/>
                  </a:cubicBezTo>
                  <a:lnTo>
                    <a:pt x="521" y="712"/>
                  </a:lnTo>
                  <a:cubicBezTo>
                    <a:pt x="796" y="709"/>
                    <a:pt x="954" y="593"/>
                    <a:pt x="954" y="272"/>
                  </a:cubicBezTo>
                  <a:cubicBezTo>
                    <a:pt x="954" y="109"/>
                    <a:pt x="862" y="0"/>
                    <a:pt x="720" y="0"/>
                  </a:cubicBezTo>
                  <a:cubicBezTo>
                    <a:pt x="602" y="0"/>
                    <a:pt x="510" y="96"/>
                    <a:pt x="510" y="21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1" name="Text Placeholder 4"/>
          <p:cNvSpPr>
            <a:spLocks noGrp="1"/>
          </p:cNvSpPr>
          <p:nvPr>
            <p:ph type="body" sz="quarter" idx="18"/>
          </p:nvPr>
        </p:nvSpPr>
        <p:spPr>
          <a:xfrm>
            <a:off x="4679950" y="1466849"/>
            <a:ext cx="3995738" cy="3228975"/>
          </a:xfrm>
          <a:noFill/>
        </p:spPr>
        <p:txBody>
          <a:bodyPr lIns="72000" tIns="72000" rIns="72000" bIns="72000" anchor="ctr" anchorCtr="1"/>
          <a:lstStyle>
            <a:lvl1pPr marL="0" indent="0" algn="ctr">
              <a:buNone/>
              <a:defRPr>
                <a:solidFill>
                  <a:schemeClr val="bg1"/>
                </a:solidFill>
              </a:defRPr>
            </a:lvl1pPr>
            <a:lvl2pPr marL="0" indent="0" algn="ctr">
              <a:buNone/>
              <a:defRPr>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l">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67452092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lumn bullet">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13" name="Text Placeholder 12"/>
          <p:cNvSpPr>
            <a:spLocks noGrp="1"/>
          </p:cNvSpPr>
          <p:nvPr>
            <p:ph type="body" sz="quarter" idx="10"/>
          </p:nvPr>
        </p:nvSpPr>
        <p:spPr>
          <a:xfrm>
            <a:off x="469369" y="1466848"/>
            <a:ext cx="3988331" cy="32289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Text Placeholder 14"/>
          <p:cNvSpPr>
            <a:spLocks noGrp="1"/>
          </p:cNvSpPr>
          <p:nvPr>
            <p:ph type="body" sz="quarter" idx="11"/>
          </p:nvPr>
        </p:nvSpPr>
        <p:spPr>
          <a:xfrm>
            <a:off x="4679950" y="1466848"/>
            <a:ext cx="3996000" cy="32289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90035518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column graphic and text">
    <p:spTree>
      <p:nvGrpSpPr>
        <p:cNvPr id="1" name=""/>
        <p:cNvGrpSpPr/>
        <p:nvPr/>
      </p:nvGrpSpPr>
      <p:grpSpPr>
        <a:xfrm>
          <a:off x="0" y="0"/>
          <a:ext cx="0" cy="0"/>
          <a:chOff x="0" y="0"/>
          <a:chExt cx="0" cy="0"/>
        </a:xfrm>
      </p:grpSpPr>
      <p:sp>
        <p:nvSpPr>
          <p:cNvPr id="14" name="Picture Placeholder 2"/>
          <p:cNvSpPr>
            <a:spLocks noGrp="1"/>
          </p:cNvSpPr>
          <p:nvPr>
            <p:ph type="pic" idx="1" hasCustomPrompt="1"/>
          </p:nvPr>
        </p:nvSpPr>
        <p:spPr>
          <a:xfrm>
            <a:off x="468312" y="1455738"/>
            <a:ext cx="1879200" cy="1223962"/>
          </a:xfrm>
          <a:prstGeom prst="rect">
            <a:avLst/>
          </a:prstGeom>
          <a:noFill/>
        </p:spPr>
        <p:txBody>
          <a:bodyPr lIns="0" tIns="0" rIns="0" bIns="0" anchor="ctr" anchorCtr="1"/>
          <a:lstStyle>
            <a:lvl1pPr marL="0" marR="0" indent="0" algn="ctr" defTabSz="457200" rtl="0" eaLnBrk="1" fontAlgn="auto" latinLnBrk="0" hangingPunct="1">
              <a:lnSpc>
                <a:spcPct val="100000"/>
              </a:lnSpc>
              <a:spcBef>
                <a:spcPts val="576"/>
              </a:spcBef>
              <a:spcAft>
                <a:spcPts val="0"/>
              </a:spcAft>
              <a:buClr>
                <a:schemeClr val="accent1"/>
              </a:buClr>
              <a:buSzTx/>
              <a:buFont typeface="Arial"/>
              <a:buNone/>
              <a:tabLst/>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 name="Title 2"/>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20" name="Text Placeholder 19"/>
          <p:cNvSpPr>
            <a:spLocks noGrp="1"/>
          </p:cNvSpPr>
          <p:nvPr>
            <p:ph type="body" sz="quarter" idx="22"/>
          </p:nvPr>
        </p:nvSpPr>
        <p:spPr>
          <a:xfrm>
            <a:off x="468312" y="2806985"/>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0" name="Picture Placeholder 2"/>
          <p:cNvSpPr>
            <a:spLocks noGrp="1"/>
          </p:cNvSpPr>
          <p:nvPr>
            <p:ph type="pic" idx="23" hasCustomPrompt="1"/>
          </p:nvPr>
        </p:nvSpPr>
        <p:spPr>
          <a:xfrm>
            <a:off x="2577758"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1" name="Text Placeholder 19"/>
          <p:cNvSpPr>
            <a:spLocks noGrp="1"/>
          </p:cNvSpPr>
          <p:nvPr>
            <p:ph type="body" sz="quarter" idx="24"/>
          </p:nvPr>
        </p:nvSpPr>
        <p:spPr>
          <a:xfrm>
            <a:off x="2577758" y="2806985"/>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2" name="Picture Placeholder 2"/>
          <p:cNvSpPr>
            <a:spLocks noGrp="1"/>
          </p:cNvSpPr>
          <p:nvPr>
            <p:ph type="pic" idx="25" hasCustomPrompt="1"/>
          </p:nvPr>
        </p:nvSpPr>
        <p:spPr>
          <a:xfrm>
            <a:off x="4687204"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3" name="Text Placeholder 19"/>
          <p:cNvSpPr>
            <a:spLocks noGrp="1"/>
          </p:cNvSpPr>
          <p:nvPr>
            <p:ph type="body" sz="quarter" idx="26"/>
          </p:nvPr>
        </p:nvSpPr>
        <p:spPr>
          <a:xfrm>
            <a:off x="4687204" y="2806985"/>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4" name="Picture Placeholder 2"/>
          <p:cNvSpPr>
            <a:spLocks noGrp="1"/>
          </p:cNvSpPr>
          <p:nvPr>
            <p:ph type="pic" idx="27" hasCustomPrompt="1"/>
          </p:nvPr>
        </p:nvSpPr>
        <p:spPr>
          <a:xfrm>
            <a:off x="6796651"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5" name="Text Placeholder 19"/>
          <p:cNvSpPr>
            <a:spLocks noGrp="1"/>
          </p:cNvSpPr>
          <p:nvPr>
            <p:ph type="body" sz="quarter" idx="28"/>
          </p:nvPr>
        </p:nvSpPr>
        <p:spPr>
          <a:xfrm>
            <a:off x="6796651" y="2806985"/>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4" name="Slide Number Placeholder 3"/>
          <p:cNvSpPr>
            <a:spLocks noGrp="1"/>
          </p:cNvSpPr>
          <p:nvPr>
            <p:ph type="sldNum" sz="quarter" idx="2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67051137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urple Quote">
    <p:spTree>
      <p:nvGrpSpPr>
        <p:cNvPr id="1" name=""/>
        <p:cNvGrpSpPr/>
        <p:nvPr/>
      </p:nvGrpSpPr>
      <p:grpSpPr>
        <a:xfrm>
          <a:off x="0" y="0"/>
          <a:ext cx="0" cy="0"/>
          <a:chOff x="0" y="0"/>
          <a:chExt cx="0" cy="0"/>
        </a:xfrm>
      </p:grpSpPr>
      <p:sp>
        <p:nvSpPr>
          <p:cNvPr id="6" name="Rectangle 5"/>
          <p:cNvSpPr/>
          <p:nvPr userDrawn="1"/>
        </p:nvSpPr>
        <p:spPr>
          <a:xfrm>
            <a:off x="0" y="0"/>
            <a:ext cx="9144000" cy="4695826"/>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4"/>
          <p:cNvSpPr>
            <a:spLocks noGrp="1"/>
          </p:cNvSpPr>
          <p:nvPr>
            <p:ph type="body" sz="quarter" idx="18"/>
          </p:nvPr>
        </p:nvSpPr>
        <p:spPr>
          <a:xfrm>
            <a:off x="0" y="0"/>
            <a:ext cx="9144000" cy="4695825"/>
          </a:xfrm>
          <a:noFill/>
        </p:spPr>
        <p:txBody>
          <a:bodyPr lIns="0" tIns="0" rIns="0" bIns="0" anchor="ctr" anchorCtr="1"/>
          <a:lstStyle>
            <a:lvl1pPr marL="0" indent="0" algn="ctr">
              <a:buClr>
                <a:schemeClr val="bg1"/>
              </a:buClr>
              <a:buNone/>
              <a:defRPr>
                <a:solidFill>
                  <a:schemeClr val="bg1"/>
                </a:solidFill>
              </a:defRPr>
            </a:lvl1pPr>
            <a:lvl2pPr marL="0" indent="0" algn="ctr">
              <a:buClr>
                <a:schemeClr val="bg1"/>
              </a:buClr>
              <a:buNone/>
              <a:defRPr>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l">
              <a:buNone/>
              <a:defRPr sz="2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Freeform 5"/>
          <p:cNvSpPr>
            <a:spLocks noEditPoints="1"/>
          </p:cNvSpPr>
          <p:nvPr userDrawn="1"/>
        </p:nvSpPr>
        <p:spPr bwMode="auto">
          <a:xfrm>
            <a:off x="4318000" y="646113"/>
            <a:ext cx="512763" cy="3810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noEditPoints="1"/>
          </p:cNvSpPr>
          <p:nvPr userDrawn="1"/>
        </p:nvSpPr>
        <p:spPr bwMode="auto">
          <a:xfrm>
            <a:off x="4318000" y="3741738"/>
            <a:ext cx="512763" cy="381000"/>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 name="Slide Number Placeholder 2"/>
          <p:cNvSpPr>
            <a:spLocks noGrp="1"/>
          </p:cNvSpPr>
          <p:nvPr>
            <p:ph type="sldNum" sz="quarter" idx="1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18728093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arm Grey Quote">
    <p:spTree>
      <p:nvGrpSpPr>
        <p:cNvPr id="1" name=""/>
        <p:cNvGrpSpPr/>
        <p:nvPr/>
      </p:nvGrpSpPr>
      <p:grpSpPr>
        <a:xfrm>
          <a:off x="0" y="0"/>
          <a:ext cx="0" cy="0"/>
          <a:chOff x="0" y="0"/>
          <a:chExt cx="0" cy="0"/>
        </a:xfrm>
      </p:grpSpPr>
      <p:sp>
        <p:nvSpPr>
          <p:cNvPr id="4" name="Rectangle 3"/>
          <p:cNvSpPr/>
          <p:nvPr userDrawn="1"/>
        </p:nvSpPr>
        <p:spPr>
          <a:xfrm>
            <a:off x="0" y="0"/>
            <a:ext cx="9144000" cy="4695825"/>
          </a:xfrm>
          <a:prstGeom prst="rect">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1"/>
          <p:cNvSpPr>
            <a:spLocks noGrp="1"/>
          </p:cNvSpPr>
          <p:nvPr userDrawn="1">
            <p:ph type="body" sz="quarter" idx="18"/>
          </p:nvPr>
        </p:nvSpPr>
        <p:spPr>
          <a:xfrm>
            <a:off x="0" y="1"/>
            <a:ext cx="9144000" cy="4695824"/>
          </a:xfrm>
        </p:spPr>
        <p:txBody>
          <a:bodyPr anchor="ctr" anchorCtr="1"/>
          <a:lstStyle>
            <a:lvl1pPr marL="0" indent="0" algn="ctr">
              <a:buNone/>
              <a:defRPr/>
            </a:lvl1pPr>
            <a:lvl2pPr marL="0" indent="0" algn="ctr">
              <a:buNone/>
              <a:defRPr/>
            </a:lvl2pPr>
            <a:lvl3pPr marL="0" indent="0" algn="ctr">
              <a:buNone/>
              <a:defRPr/>
            </a:lvl3pPr>
            <a:lvl4pPr marL="0" indent="0" algn="ctr">
              <a:buFont typeface="Arial" panose="020B0604020202020204" pitchFamily="34" charset="0"/>
              <a:buNone/>
              <a:defRPr/>
            </a:lvl4pPr>
            <a:lvl5pPr marL="0" indent="0">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endParaRPr lang="en-GB" dirty="0"/>
          </a:p>
        </p:txBody>
      </p:sp>
      <p:sp>
        <p:nvSpPr>
          <p:cNvPr id="8" name="Freeform 5"/>
          <p:cNvSpPr>
            <a:spLocks noEditPoints="1"/>
          </p:cNvSpPr>
          <p:nvPr userDrawn="1"/>
        </p:nvSpPr>
        <p:spPr bwMode="auto">
          <a:xfrm>
            <a:off x="4318000" y="646113"/>
            <a:ext cx="512763" cy="3810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9"/>
          <p:cNvSpPr>
            <a:spLocks noEditPoints="1"/>
          </p:cNvSpPr>
          <p:nvPr userDrawn="1"/>
        </p:nvSpPr>
        <p:spPr bwMode="auto">
          <a:xfrm>
            <a:off x="4318000" y="3741738"/>
            <a:ext cx="512763" cy="381000"/>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 name="Slide Number Placeholder 2"/>
          <p:cNvSpPr>
            <a:spLocks noGrp="1"/>
          </p:cNvSpPr>
          <p:nvPr>
            <p:ph type="sldNum" sz="quarter" idx="1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08309938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8151" y="1369219"/>
            <a:ext cx="411881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56962" y="1369219"/>
            <a:ext cx="4205036"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438150" y="922973"/>
            <a:ext cx="8323846" cy="0"/>
          </a:xfrm>
          <a:prstGeom prst="line">
            <a:avLst/>
          </a:prstGeom>
          <a:ln>
            <a:solidFill>
              <a:srgbClr val="492675"/>
            </a:soli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userDrawn="1"/>
        </p:nvCxnSpPr>
        <p:spPr>
          <a:xfrm>
            <a:off x="438150" y="922973"/>
            <a:ext cx="8323846" cy="0"/>
          </a:xfrm>
          <a:prstGeom prst="line">
            <a:avLst/>
          </a:prstGeom>
          <a:ln>
            <a:solidFill>
              <a:srgbClr val="492675"/>
            </a:solidFill>
          </a:ln>
        </p:spPr>
        <p:style>
          <a:lnRef idx="3">
            <a:schemeClr val="accent2"/>
          </a:lnRef>
          <a:fillRef idx="0">
            <a:schemeClr val="accent2"/>
          </a:fillRef>
          <a:effectRef idx="2">
            <a:schemeClr val="accent2"/>
          </a:effectRef>
          <a:fontRef idx="minor">
            <a:schemeClr val="tx1"/>
          </a:fontRef>
        </p:style>
      </p:cxnSp>
      <p:sp>
        <p:nvSpPr>
          <p:cNvPr id="11" name="Title 1"/>
          <p:cNvSpPr>
            <a:spLocks noGrp="1"/>
          </p:cNvSpPr>
          <p:nvPr>
            <p:ph type="title"/>
          </p:nvPr>
        </p:nvSpPr>
        <p:spPr>
          <a:xfrm>
            <a:off x="438152" y="273844"/>
            <a:ext cx="8323847" cy="649130"/>
          </a:xfrm>
        </p:spPr>
        <p:txBody>
          <a:bodyPr anchor="b">
            <a:normAutofit/>
          </a:bodyPr>
          <a:lstStyle>
            <a:lvl1pPr>
              <a:defRPr sz="2250">
                <a:solidFill>
                  <a:srgbClr val="492675"/>
                </a:solidFill>
                <a:latin typeface="GT Walsheim Bold" panose="02000503040000020003" pitchFamily="50" charset="0"/>
              </a:defRPr>
            </a:lvl1pPr>
          </a:lstStyle>
          <a:p>
            <a:r>
              <a:rPr lang="en-US"/>
              <a:t>Click to edit Master title style</a:t>
            </a:r>
            <a:endParaRPr lang="en-US" dirty="0"/>
          </a:p>
        </p:txBody>
      </p:sp>
      <p:sp>
        <p:nvSpPr>
          <p:cNvPr id="12" name="Date Placeholder 3"/>
          <p:cNvSpPr>
            <a:spLocks noGrp="1"/>
          </p:cNvSpPr>
          <p:nvPr>
            <p:ph type="dt" sz="half" idx="10"/>
          </p:nvPr>
        </p:nvSpPr>
        <p:spPr>
          <a:xfrm>
            <a:off x="438150" y="4936332"/>
            <a:ext cx="2057400" cy="207169"/>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endParaRPr lang="en-US" dirty="0"/>
          </a:p>
        </p:txBody>
      </p:sp>
      <p:sp>
        <p:nvSpPr>
          <p:cNvPr id="13" name="Slide Number Placeholder 5"/>
          <p:cNvSpPr>
            <a:spLocks noGrp="1"/>
          </p:cNvSpPr>
          <p:nvPr>
            <p:ph type="sldNum" sz="quarter" idx="12"/>
          </p:nvPr>
        </p:nvSpPr>
        <p:spPr>
          <a:xfrm>
            <a:off x="6704597" y="4936332"/>
            <a:ext cx="2057400" cy="207169"/>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fld id="{C16FD9C2-C2A3-4DCE-AA17-220E9B548E9F}" type="slidenum">
              <a:rPr lang="en-US" smtClean="0"/>
              <a:pPr/>
              <a:t>‹#›</a:t>
            </a:fld>
            <a:endParaRPr lang="en-US" dirty="0"/>
          </a:p>
        </p:txBody>
      </p:sp>
    </p:spTree>
    <p:extLst>
      <p:ext uri="{BB962C8B-B14F-4D97-AF65-F5344CB8AC3E}">
        <p14:creationId xmlns:p14="http://schemas.microsoft.com/office/powerpoint/2010/main" val="10681360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s purple">
    <p:spTree>
      <p:nvGrpSpPr>
        <p:cNvPr id="1" name=""/>
        <p:cNvGrpSpPr/>
        <p:nvPr/>
      </p:nvGrpSpPr>
      <p:grpSpPr>
        <a:xfrm>
          <a:off x="0" y="0"/>
          <a:ext cx="0" cy="0"/>
          <a:chOff x="0" y="0"/>
          <a:chExt cx="0" cy="0"/>
        </a:xfrm>
      </p:grpSpPr>
      <p:sp>
        <p:nvSpPr>
          <p:cNvPr id="2" name="Rectangle 1"/>
          <p:cNvSpPr/>
          <p:nvPr userDrawn="1"/>
        </p:nvSpPr>
        <p:spPr>
          <a:xfrm>
            <a:off x="4500564" y="1466849"/>
            <a:ext cx="4175124" cy="269999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Oval 7"/>
          <p:cNvSpPr/>
          <p:nvPr userDrawn="1"/>
        </p:nvSpPr>
        <p:spPr>
          <a:xfrm>
            <a:off x="4279106" y="2595393"/>
            <a:ext cx="442913" cy="442913"/>
          </a:xfrm>
          <a:prstGeom prst="ellipse">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Text Placeholder 2"/>
          <p:cNvSpPr>
            <a:spLocks noGrp="1"/>
          </p:cNvSpPr>
          <p:nvPr>
            <p:ph type="body" sz="quarter" idx="10"/>
          </p:nvPr>
        </p:nvSpPr>
        <p:spPr>
          <a:xfrm>
            <a:off x="468313" y="1466849"/>
            <a:ext cx="4032250" cy="2700000"/>
          </a:xfrm>
          <a:solidFill>
            <a:schemeClr val="accent1"/>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itle 4"/>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88323953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s blue">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Oval 10"/>
          <p:cNvSpPr/>
          <p:nvPr userDrawn="1"/>
        </p:nvSpPr>
        <p:spPr>
          <a:xfrm>
            <a:off x="4279106" y="2595393"/>
            <a:ext cx="442913" cy="44291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Text Placeholder 2"/>
          <p:cNvSpPr>
            <a:spLocks noGrp="1"/>
          </p:cNvSpPr>
          <p:nvPr>
            <p:ph type="body" sz="quarter" idx="10"/>
          </p:nvPr>
        </p:nvSpPr>
        <p:spPr>
          <a:xfrm>
            <a:off x="468313" y="1466849"/>
            <a:ext cx="4032250" cy="2700000"/>
          </a:xfrm>
          <a:solidFill>
            <a:schemeClr val="accent3"/>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415256721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columns green">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Oval 10"/>
          <p:cNvSpPr/>
          <p:nvPr userDrawn="1"/>
        </p:nvSpPr>
        <p:spPr>
          <a:xfrm>
            <a:off x="4279106" y="2595393"/>
            <a:ext cx="442913" cy="44291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Text Placeholder 2"/>
          <p:cNvSpPr>
            <a:spLocks noGrp="1"/>
          </p:cNvSpPr>
          <p:nvPr>
            <p:ph type="body" sz="quarter" idx="10"/>
          </p:nvPr>
        </p:nvSpPr>
        <p:spPr>
          <a:xfrm>
            <a:off x="468313" y="1466849"/>
            <a:ext cx="4032250" cy="2700000"/>
          </a:xfrm>
          <a:solidFill>
            <a:schemeClr val="accent5"/>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1248295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s orange">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Oval 10"/>
          <p:cNvSpPr/>
          <p:nvPr userDrawn="1"/>
        </p:nvSpPr>
        <p:spPr>
          <a:xfrm>
            <a:off x="4279106" y="2595393"/>
            <a:ext cx="442913" cy="44291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Text Placeholder 2"/>
          <p:cNvSpPr>
            <a:spLocks noGrp="1"/>
          </p:cNvSpPr>
          <p:nvPr>
            <p:ph type="body" sz="quarter" idx="10"/>
          </p:nvPr>
        </p:nvSpPr>
        <p:spPr>
          <a:xfrm>
            <a:off x="468313" y="1466849"/>
            <a:ext cx="4032250" cy="2700000"/>
          </a:xfrm>
          <a:solidFill>
            <a:schemeClr val="accent4"/>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41293605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s red">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Oval 10"/>
          <p:cNvSpPr/>
          <p:nvPr userDrawn="1"/>
        </p:nvSpPr>
        <p:spPr>
          <a:xfrm>
            <a:off x="4279106" y="2595393"/>
            <a:ext cx="442913" cy="44291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Text Placeholder 2"/>
          <p:cNvSpPr>
            <a:spLocks noGrp="1"/>
          </p:cNvSpPr>
          <p:nvPr>
            <p:ph type="body" sz="quarter" idx="10"/>
          </p:nvPr>
        </p:nvSpPr>
        <p:spPr>
          <a:xfrm>
            <a:off x="468313" y="1466849"/>
            <a:ext cx="4032250" cy="2700000"/>
          </a:xfrm>
          <a:solidFill>
            <a:schemeClr val="accent6"/>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48923127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s grey">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Oval 10"/>
          <p:cNvSpPr/>
          <p:nvPr userDrawn="1"/>
        </p:nvSpPr>
        <p:spPr>
          <a:xfrm>
            <a:off x="4279106" y="2595393"/>
            <a:ext cx="442913" cy="44291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Text Placeholder 2"/>
          <p:cNvSpPr>
            <a:spLocks noGrp="1"/>
          </p:cNvSpPr>
          <p:nvPr>
            <p:ph type="body" sz="quarter" idx="10"/>
          </p:nvPr>
        </p:nvSpPr>
        <p:spPr>
          <a:xfrm>
            <a:off x="468313" y="1466849"/>
            <a:ext cx="4032250" cy="2700000"/>
          </a:xfrm>
          <a:solidFill>
            <a:schemeClr val="accent2"/>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26266233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wo columns grey">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Text Placeholder 5"/>
          <p:cNvSpPr>
            <a:spLocks noGrp="1"/>
          </p:cNvSpPr>
          <p:nvPr>
            <p:ph type="body" sz="quarter" idx="10"/>
          </p:nvPr>
        </p:nvSpPr>
        <p:spPr>
          <a:xfrm>
            <a:off x="469370" y="1466849"/>
            <a:ext cx="8206318" cy="3228976"/>
          </a:xfrm>
          <a:solidFill>
            <a:schemeClr val="accent1"/>
          </a:solidFill>
        </p:spPr>
        <p:txBody>
          <a:bodyPr lIns="72000" tIns="72000" rIns="72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1"/>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3347304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ootage">
    <p:spTree>
      <p:nvGrpSpPr>
        <p:cNvPr id="1" name=""/>
        <p:cNvGrpSpPr/>
        <p:nvPr/>
      </p:nvGrpSpPr>
      <p:grpSpPr>
        <a:xfrm>
          <a:off x="0" y="0"/>
          <a:ext cx="0" cy="0"/>
          <a:chOff x="0" y="0"/>
          <a:chExt cx="0" cy="0"/>
        </a:xfrm>
      </p:grpSpPr>
      <p:sp>
        <p:nvSpPr>
          <p:cNvPr id="5" name="Media Placeholder 8"/>
          <p:cNvSpPr>
            <a:spLocks noGrp="1"/>
          </p:cNvSpPr>
          <p:nvPr>
            <p:ph type="media" sz="quarter" idx="12" hasCustomPrompt="1"/>
          </p:nvPr>
        </p:nvSpPr>
        <p:spPr>
          <a:xfrm>
            <a:off x="0" y="0"/>
            <a:ext cx="9143999" cy="5143500"/>
          </a:xfrm>
          <a:prstGeom prst="rect">
            <a:avLst/>
          </a:prstGeom>
          <a:noFill/>
        </p:spPr>
        <p:txBody>
          <a:bodyPr vert="horz" lIns="0" tIns="0" rIns="0" bIns="0" anchor="ctr" anchorCtr="1"/>
          <a:lstStyle>
            <a:lvl1pPr marL="0" indent="0">
              <a:buNone/>
              <a:defRPr sz="1300">
                <a:solidFill>
                  <a:schemeClr val="accent3"/>
                </a:solidFill>
              </a:defRPr>
            </a:lvl1pPr>
          </a:lstStyle>
          <a:p>
            <a:r>
              <a:rPr lang="en-US" dirty="0"/>
              <a:t>Click icon to insert footage</a:t>
            </a:r>
          </a:p>
        </p:txBody>
      </p:sp>
    </p:spTree>
    <p:extLst>
      <p:ext uri="{BB962C8B-B14F-4D97-AF65-F5344CB8AC3E}">
        <p14:creationId xmlns:p14="http://schemas.microsoft.com/office/powerpoint/2010/main" val="212275684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and curved photo">
    <p:spTree>
      <p:nvGrpSpPr>
        <p:cNvPr id="1" name=""/>
        <p:cNvGrpSpPr/>
        <p:nvPr/>
      </p:nvGrpSpPr>
      <p:grpSpPr>
        <a:xfrm>
          <a:off x="0" y="0"/>
          <a:ext cx="0" cy="0"/>
          <a:chOff x="0" y="0"/>
          <a:chExt cx="0" cy="0"/>
        </a:xfrm>
      </p:grpSpPr>
      <p:sp>
        <p:nvSpPr>
          <p:cNvPr id="8" name="Rectangle 7"/>
          <p:cNvSpPr/>
          <p:nvPr userDrawn="1"/>
        </p:nvSpPr>
        <p:spPr>
          <a:xfrm>
            <a:off x="9220200" y="0"/>
            <a:ext cx="1466850" cy="5143500"/>
          </a:xfrm>
          <a:prstGeom prst="rect">
            <a:avLst/>
          </a:prstGeom>
          <a:solidFill>
            <a:srgbClr val="C8BEA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To insert </a:t>
            </a:r>
            <a:r>
              <a:rPr lang="en-GB" sz="1400" baseline="0" dirty="0">
                <a:latin typeface="Arial" panose="020B0604020202020204" pitchFamily="34" charset="0"/>
                <a:cs typeface="Arial" panose="020B0604020202020204" pitchFamily="34" charset="0"/>
              </a:rPr>
              <a:t>image into frame click on the image frame and select image.</a:t>
            </a:r>
          </a:p>
          <a:p>
            <a:pPr algn="ctr"/>
            <a:r>
              <a:rPr lang="en-GB" sz="1400" baseline="0" dirty="0">
                <a:latin typeface="Arial" panose="020B0604020202020204" pitchFamily="34" charset="0"/>
                <a:cs typeface="Arial" panose="020B0604020202020204" pitchFamily="34" charset="0"/>
              </a:rPr>
              <a:t>To scale , crop and move the image, right click and choose the crop tool. You can now scale and move the image to the desired position.</a:t>
            </a:r>
            <a:endParaRPr lang="en-GB" sz="1400" dirty="0">
              <a:latin typeface="Arial" panose="020B0604020202020204" pitchFamily="34" charset="0"/>
              <a:cs typeface="Arial" panose="020B0604020202020204" pitchFamily="34" charset="0"/>
            </a:endParaRPr>
          </a:p>
        </p:txBody>
      </p:sp>
      <p:sp>
        <p:nvSpPr>
          <p:cNvPr id="13" name="Picture Placeholder 14"/>
          <p:cNvSpPr>
            <a:spLocks noGrp="1"/>
          </p:cNvSpPr>
          <p:nvPr>
            <p:ph type="pic" sz="quarter" idx="12" hasCustomPrompt="1"/>
          </p:nvPr>
        </p:nvSpPr>
        <p:spPr>
          <a:xfrm>
            <a:off x="4500563" y="1203325"/>
            <a:ext cx="4643438" cy="3940175"/>
          </a:xfrm>
          <a:custGeom>
            <a:avLst/>
            <a:gdLst>
              <a:gd name="connsiteX0" fmla="*/ 0 w 5751512"/>
              <a:gd name="connsiteY0" fmla="*/ 0 h 3946525"/>
              <a:gd name="connsiteX1" fmla="*/ 5751512 w 5751512"/>
              <a:gd name="connsiteY1" fmla="*/ 0 h 3946525"/>
              <a:gd name="connsiteX2" fmla="*/ 5751512 w 5751512"/>
              <a:gd name="connsiteY2" fmla="*/ 3946525 h 3946525"/>
              <a:gd name="connsiteX3" fmla="*/ 0 w 5751512"/>
              <a:gd name="connsiteY3" fmla="*/ 3946525 h 3946525"/>
              <a:gd name="connsiteX4" fmla="*/ 0 w 5751512"/>
              <a:gd name="connsiteY4" fmla="*/ 0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185476 w 5898059"/>
              <a:gd name="connsiteY0" fmla="*/ 145143 h 3946525"/>
              <a:gd name="connsiteX1" fmla="*/ 5898059 w 5898059"/>
              <a:gd name="connsiteY1" fmla="*/ 0 h 3946525"/>
              <a:gd name="connsiteX2" fmla="*/ 5898059 w 5898059"/>
              <a:gd name="connsiteY2" fmla="*/ 3946525 h 3946525"/>
              <a:gd name="connsiteX3" fmla="*/ 146547 w 5898059"/>
              <a:gd name="connsiteY3" fmla="*/ 3946525 h 3946525"/>
              <a:gd name="connsiteX4" fmla="*/ 3185476 w 5898059"/>
              <a:gd name="connsiteY4" fmla="*/ 145143 h 3946525"/>
              <a:gd name="connsiteX0" fmla="*/ 4670912 w 5779285"/>
              <a:gd name="connsiteY0" fmla="*/ 53092 h 3946525"/>
              <a:gd name="connsiteX1" fmla="*/ 5779285 w 5779285"/>
              <a:gd name="connsiteY1" fmla="*/ 0 h 3946525"/>
              <a:gd name="connsiteX2" fmla="*/ 5779285 w 5779285"/>
              <a:gd name="connsiteY2" fmla="*/ 3946525 h 3946525"/>
              <a:gd name="connsiteX3" fmla="*/ 27773 w 5779285"/>
              <a:gd name="connsiteY3" fmla="*/ 3946525 h 3946525"/>
              <a:gd name="connsiteX4" fmla="*/ 4670912 w 5779285"/>
              <a:gd name="connsiteY4" fmla="*/ 53092 h 3946525"/>
              <a:gd name="connsiteX0" fmla="*/ 4661785 w 5770158"/>
              <a:gd name="connsiteY0" fmla="*/ 53092 h 3946525"/>
              <a:gd name="connsiteX1" fmla="*/ 5770158 w 5770158"/>
              <a:gd name="connsiteY1" fmla="*/ 0 h 3946525"/>
              <a:gd name="connsiteX2" fmla="*/ 5770158 w 5770158"/>
              <a:gd name="connsiteY2" fmla="*/ 3946525 h 3946525"/>
              <a:gd name="connsiteX3" fmla="*/ 18646 w 5770158"/>
              <a:gd name="connsiteY3" fmla="*/ 3946525 h 3946525"/>
              <a:gd name="connsiteX4" fmla="*/ 4661785 w 5770158"/>
              <a:gd name="connsiteY4" fmla="*/ 53092 h 3946525"/>
              <a:gd name="connsiteX0" fmla="*/ 4357352 w 5465725"/>
              <a:gd name="connsiteY0" fmla="*/ 53092 h 3946525"/>
              <a:gd name="connsiteX1" fmla="*/ 5465725 w 5465725"/>
              <a:gd name="connsiteY1" fmla="*/ 0 h 3946525"/>
              <a:gd name="connsiteX2" fmla="*/ 5465725 w 5465725"/>
              <a:gd name="connsiteY2" fmla="*/ 3946525 h 3946525"/>
              <a:gd name="connsiteX3" fmla="*/ 21686 w 5465725"/>
              <a:gd name="connsiteY3" fmla="*/ 3936297 h 3946525"/>
              <a:gd name="connsiteX4" fmla="*/ 4357352 w 5465725"/>
              <a:gd name="connsiteY4" fmla="*/ 53092 h 3946525"/>
              <a:gd name="connsiteX0" fmla="*/ 4337247 w 5445620"/>
              <a:gd name="connsiteY0" fmla="*/ 53092 h 3946525"/>
              <a:gd name="connsiteX1" fmla="*/ 5445620 w 5445620"/>
              <a:gd name="connsiteY1" fmla="*/ 0 h 3946525"/>
              <a:gd name="connsiteX2" fmla="*/ 5445620 w 5445620"/>
              <a:gd name="connsiteY2" fmla="*/ 3946525 h 3946525"/>
              <a:gd name="connsiteX3" fmla="*/ 1581 w 5445620"/>
              <a:gd name="connsiteY3" fmla="*/ 3936297 h 3946525"/>
              <a:gd name="connsiteX4" fmla="*/ 4337247 w 5445620"/>
              <a:gd name="connsiteY4" fmla="*/ 53092 h 3946525"/>
              <a:gd name="connsiteX0" fmla="*/ 5432791 w 5444953"/>
              <a:gd name="connsiteY0" fmla="*/ 12179 h 3946525"/>
              <a:gd name="connsiteX1" fmla="*/ 5444953 w 5444953"/>
              <a:gd name="connsiteY1" fmla="*/ 0 h 3946525"/>
              <a:gd name="connsiteX2" fmla="*/ 5444953 w 5444953"/>
              <a:gd name="connsiteY2" fmla="*/ 3946525 h 3946525"/>
              <a:gd name="connsiteX3" fmla="*/ 914 w 5444953"/>
              <a:gd name="connsiteY3" fmla="*/ 3936297 h 3946525"/>
              <a:gd name="connsiteX4" fmla="*/ 5432791 w 5444953"/>
              <a:gd name="connsiteY4" fmla="*/ 12179 h 3946525"/>
              <a:gd name="connsiteX0" fmla="*/ 5433450 w 5445612"/>
              <a:gd name="connsiteY0" fmla="*/ 12179 h 3946525"/>
              <a:gd name="connsiteX1" fmla="*/ 5445612 w 5445612"/>
              <a:gd name="connsiteY1" fmla="*/ 0 h 3946525"/>
              <a:gd name="connsiteX2" fmla="*/ 5445612 w 5445612"/>
              <a:gd name="connsiteY2" fmla="*/ 3946525 h 3946525"/>
              <a:gd name="connsiteX3" fmla="*/ 1573 w 5445612"/>
              <a:gd name="connsiteY3" fmla="*/ 3936297 h 3946525"/>
              <a:gd name="connsiteX4" fmla="*/ 5433450 w 5445612"/>
              <a:gd name="connsiteY4" fmla="*/ 12179 h 3946525"/>
              <a:gd name="connsiteX0" fmla="*/ 5380034 w 5392196"/>
              <a:gd name="connsiteY0" fmla="*/ 12179 h 3946525"/>
              <a:gd name="connsiteX1" fmla="*/ 5392196 w 5392196"/>
              <a:gd name="connsiteY1" fmla="*/ 0 h 3946525"/>
              <a:gd name="connsiteX2" fmla="*/ 5392196 w 5392196"/>
              <a:gd name="connsiteY2" fmla="*/ 3946525 h 3946525"/>
              <a:gd name="connsiteX3" fmla="*/ 1631 w 5392196"/>
              <a:gd name="connsiteY3" fmla="*/ 3721509 h 3946525"/>
              <a:gd name="connsiteX4" fmla="*/ 5380034 w 5392196"/>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2257" h="3946525">
                <a:moveTo>
                  <a:pt x="5420095" y="12179"/>
                </a:moveTo>
                <a:lnTo>
                  <a:pt x="5432257" y="0"/>
                </a:lnTo>
                <a:lnTo>
                  <a:pt x="5432257" y="3946525"/>
                </a:lnTo>
                <a:lnTo>
                  <a:pt x="1587" y="3946525"/>
                </a:lnTo>
                <a:cubicBezTo>
                  <a:pt x="-54433" y="2778027"/>
                  <a:pt x="1365326" y="84261"/>
                  <a:pt x="5420095" y="12179"/>
                </a:cubicBezTo>
                <a:close/>
              </a:path>
            </a:pathLst>
          </a:custGeom>
        </p:spPr>
        <p:txBody>
          <a:bodyPr vert="horz"/>
          <a:lstStyle>
            <a:lvl1pPr marL="0" indent="0" algn="r">
              <a:buNone/>
              <a:defRPr sz="1300">
                <a:solidFill>
                  <a:srgbClr val="00A7B5"/>
                </a:solidFill>
              </a:defRPr>
            </a:lvl1pPr>
          </a:lstStyle>
          <a:p>
            <a:r>
              <a:rPr lang="en-US" dirty="0"/>
              <a:t>Click icon to add photo</a:t>
            </a:r>
          </a:p>
        </p:txBody>
      </p:sp>
      <p:cxnSp>
        <p:nvCxnSpPr>
          <p:cNvPr id="17" name="Straight Connector 16"/>
          <p:cNvCxnSpPr/>
          <p:nvPr userDrawn="1"/>
        </p:nvCxnSpPr>
        <p:spPr>
          <a:xfrm>
            <a:off x="476251" y="3252955"/>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8" name="Title Placeholder"/>
          <p:cNvSpPr>
            <a:spLocks noGrp="1" noChangeArrowheads="1"/>
          </p:cNvSpPr>
          <p:nvPr>
            <p:ph type="ctrTitle" sz="quarter"/>
          </p:nvPr>
        </p:nvSpPr>
        <p:spPr>
          <a:xfrm>
            <a:off x="457200" y="1473361"/>
            <a:ext cx="5448300" cy="1116967"/>
          </a:xfrm>
        </p:spPr>
        <p:txBody>
          <a:bodyPr anchor="b"/>
          <a:lstStyle>
            <a:lvl1pPr>
              <a:defRPr sz="3600">
                <a:solidFill>
                  <a:srgbClr val="4F2D7F"/>
                </a:solidFill>
              </a:defRPr>
            </a:lvl1pPr>
          </a:lstStyle>
          <a:p>
            <a:r>
              <a:rPr lang="en-US" dirty="0"/>
              <a:t>Click to edit Master title</a:t>
            </a:r>
          </a:p>
        </p:txBody>
      </p:sp>
      <p:sp>
        <p:nvSpPr>
          <p:cNvPr id="19" name="Text Placeholder 10"/>
          <p:cNvSpPr>
            <a:spLocks noGrp="1"/>
          </p:cNvSpPr>
          <p:nvPr>
            <p:ph type="body" sz="quarter" idx="10" hasCustomPrompt="1"/>
          </p:nvPr>
        </p:nvSpPr>
        <p:spPr>
          <a:xfrm>
            <a:off x="457200" y="2590328"/>
            <a:ext cx="5448300" cy="266548"/>
          </a:xfrm>
        </p:spPr>
        <p:txBody>
          <a:bodyPr anchor="b"/>
          <a:lstStyle>
            <a:lvl1pPr marL="0" indent="0">
              <a:buNone/>
              <a:defRPr sz="1800" b="0" i="0">
                <a:latin typeface="GT Walsheim Light" charset="0"/>
                <a:ea typeface="GT Walsheim Light" charset="0"/>
                <a:cs typeface="GT Walsheim Light" charset="0"/>
              </a:defRPr>
            </a:lvl1pPr>
          </a:lstStyle>
          <a:p>
            <a:pPr lvl="0"/>
            <a:r>
              <a:rPr lang="en-US" dirty="0"/>
              <a:t>Secondary header here</a:t>
            </a:r>
          </a:p>
        </p:txBody>
      </p:sp>
      <p:sp>
        <p:nvSpPr>
          <p:cNvPr id="20" name="Content Placeholder 12"/>
          <p:cNvSpPr>
            <a:spLocks noGrp="1"/>
          </p:cNvSpPr>
          <p:nvPr>
            <p:ph sz="quarter" idx="11" hasCustomPrompt="1"/>
          </p:nvPr>
        </p:nvSpPr>
        <p:spPr>
          <a:xfrm>
            <a:off x="457200" y="3346666"/>
            <a:ext cx="3882571" cy="508907"/>
          </a:xfrm>
        </p:spPr>
        <p:txBody>
          <a:bodyPr/>
          <a:lstStyle>
            <a:lvl1pPr marL="0" indent="0">
              <a:buNone/>
              <a:defRPr sz="1300" b="0" i="0">
                <a:latin typeface="GT Walsheim Bold" panose="02000503040000020003" pitchFamily="50" charset="0"/>
                <a:ea typeface="GT Walsheim Bold" panose="02000503040000020003" pitchFamily="50" charset="0"/>
                <a:cs typeface="GT Walsheim Bold" panose="02000503040000020003" pitchFamily="50" charset="0"/>
              </a:defRPr>
            </a:lvl1pPr>
          </a:lstStyle>
          <a:p>
            <a:pPr lvl="0"/>
            <a:r>
              <a:rPr lang="en-US" dirty="0"/>
              <a:t>DATE TO GO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524" y="457200"/>
            <a:ext cx="1845421" cy="343537"/>
          </a:xfrm>
          <a:prstGeom prst="rect">
            <a:avLst/>
          </a:prstGeom>
        </p:spPr>
      </p:pic>
    </p:spTree>
    <p:extLst>
      <p:ext uri="{BB962C8B-B14F-4D97-AF65-F5344CB8AC3E}">
        <p14:creationId xmlns:p14="http://schemas.microsoft.com/office/powerpoint/2010/main" val="69781160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and color curved photo">
    <p:spTree>
      <p:nvGrpSpPr>
        <p:cNvPr id="1" name=""/>
        <p:cNvGrpSpPr/>
        <p:nvPr/>
      </p:nvGrpSpPr>
      <p:grpSpPr>
        <a:xfrm>
          <a:off x="0" y="0"/>
          <a:ext cx="0" cy="0"/>
          <a:chOff x="0" y="0"/>
          <a:chExt cx="0" cy="0"/>
        </a:xfrm>
      </p:grpSpPr>
      <p:sp>
        <p:nvSpPr>
          <p:cNvPr id="11" name="Rectangle 1"/>
          <p:cNvSpPr/>
          <p:nvPr userDrawn="1"/>
        </p:nvSpPr>
        <p:spPr>
          <a:xfrm>
            <a:off x="4500563" y="1203325"/>
            <a:ext cx="4643437" cy="3962400"/>
          </a:xfrm>
          <a:custGeom>
            <a:avLst/>
            <a:gdLst>
              <a:gd name="connsiteX0" fmla="*/ 0 w 5143500"/>
              <a:gd name="connsiteY0" fmla="*/ 0 h 5143500"/>
              <a:gd name="connsiteX1" fmla="*/ 5143500 w 5143500"/>
              <a:gd name="connsiteY1" fmla="*/ 0 h 5143500"/>
              <a:gd name="connsiteX2" fmla="*/ 5143500 w 5143500"/>
              <a:gd name="connsiteY2" fmla="*/ 5143500 h 5143500"/>
              <a:gd name="connsiteX3" fmla="*/ 0 w 5143500"/>
              <a:gd name="connsiteY3" fmla="*/ 5143500 h 5143500"/>
              <a:gd name="connsiteX4" fmla="*/ 0 w 5143500"/>
              <a:gd name="connsiteY4" fmla="*/ 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8254 w 5144754"/>
              <a:gd name="connsiteY0" fmla="*/ 2006600 h 5143500"/>
              <a:gd name="connsiteX1" fmla="*/ 5144754 w 5144754"/>
              <a:gd name="connsiteY1" fmla="*/ 0 h 5143500"/>
              <a:gd name="connsiteX2" fmla="*/ 5144754 w 5144754"/>
              <a:gd name="connsiteY2" fmla="*/ 5143500 h 5143500"/>
              <a:gd name="connsiteX3" fmla="*/ 1254 w 5144754"/>
              <a:gd name="connsiteY3" fmla="*/ 5143500 h 5143500"/>
              <a:gd name="connsiteX4" fmla="*/ 1398254 w 5144754"/>
              <a:gd name="connsiteY4" fmla="*/ 2006600 h 5143500"/>
              <a:gd name="connsiteX0" fmla="*/ 1419236 w 5165736"/>
              <a:gd name="connsiteY0" fmla="*/ 2006600 h 5143500"/>
              <a:gd name="connsiteX1" fmla="*/ 5165736 w 5165736"/>
              <a:gd name="connsiteY1" fmla="*/ 0 h 5143500"/>
              <a:gd name="connsiteX2" fmla="*/ 5165736 w 5165736"/>
              <a:gd name="connsiteY2" fmla="*/ 5143500 h 5143500"/>
              <a:gd name="connsiteX3" fmla="*/ 22236 w 5165736"/>
              <a:gd name="connsiteY3" fmla="*/ 5143500 h 5143500"/>
              <a:gd name="connsiteX4" fmla="*/ 1419236 w 5165736"/>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600466 w 5143766"/>
              <a:gd name="connsiteY0" fmla="*/ 2120900 h 5143500"/>
              <a:gd name="connsiteX1" fmla="*/ 5143766 w 5143766"/>
              <a:gd name="connsiteY1" fmla="*/ 0 h 5143500"/>
              <a:gd name="connsiteX2" fmla="*/ 5143766 w 5143766"/>
              <a:gd name="connsiteY2" fmla="*/ 5143500 h 5143500"/>
              <a:gd name="connsiteX3" fmla="*/ 266 w 5143766"/>
              <a:gd name="connsiteY3" fmla="*/ 5143500 h 5143500"/>
              <a:gd name="connsiteX4" fmla="*/ 1600466 w 5143766"/>
              <a:gd name="connsiteY4" fmla="*/ 21209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1105234 w 5143833"/>
              <a:gd name="connsiteY3" fmla="*/ 5143500 h 5143500"/>
              <a:gd name="connsiteX4" fmla="*/ 333 w 5143833"/>
              <a:gd name="connsiteY4" fmla="*/ 5143500 h 5143500"/>
              <a:gd name="connsiteX5" fmla="*/ 1435433 w 5143833"/>
              <a:gd name="connsiteY5" fmla="*/ 2159000 h 5143500"/>
              <a:gd name="connsiteX0" fmla="*/ 487278 w 4195678"/>
              <a:gd name="connsiteY0" fmla="*/ 2159000 h 5168900"/>
              <a:gd name="connsiteX1" fmla="*/ 4195678 w 4195678"/>
              <a:gd name="connsiteY1" fmla="*/ 0 h 5168900"/>
              <a:gd name="connsiteX2" fmla="*/ 4195678 w 4195678"/>
              <a:gd name="connsiteY2" fmla="*/ 5143500 h 5168900"/>
              <a:gd name="connsiteX3" fmla="*/ 157079 w 4195678"/>
              <a:gd name="connsiteY3" fmla="*/ 5143500 h 5168900"/>
              <a:gd name="connsiteX4" fmla="*/ 144378 w 4195678"/>
              <a:gd name="connsiteY4" fmla="*/ 5168900 h 5168900"/>
              <a:gd name="connsiteX5" fmla="*/ 487278 w 4195678"/>
              <a:gd name="connsiteY5" fmla="*/ 2159000 h 5168900"/>
              <a:gd name="connsiteX0" fmla="*/ 928533 w 4636933"/>
              <a:gd name="connsiteY0" fmla="*/ 2159000 h 5181600"/>
              <a:gd name="connsiteX1" fmla="*/ 4636933 w 4636933"/>
              <a:gd name="connsiteY1" fmla="*/ 0 h 5181600"/>
              <a:gd name="connsiteX2" fmla="*/ 4636933 w 4636933"/>
              <a:gd name="connsiteY2" fmla="*/ 5143500 h 5181600"/>
              <a:gd name="connsiteX3" fmla="*/ 598334 w 4636933"/>
              <a:gd name="connsiteY3" fmla="*/ 5143500 h 5181600"/>
              <a:gd name="connsiteX4" fmla="*/ 1433 w 4636933"/>
              <a:gd name="connsiteY4" fmla="*/ 5181600 h 5181600"/>
              <a:gd name="connsiteX5" fmla="*/ 928533 w 4636933"/>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5" fmla="*/ 927100 w 4635500"/>
              <a:gd name="connsiteY5" fmla="*/ 21590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5147 h 5145147"/>
              <a:gd name="connsiteX1" fmla="*/ 4635500 w 4635500"/>
              <a:gd name="connsiteY1" fmla="*/ 1647 h 5145147"/>
              <a:gd name="connsiteX2" fmla="*/ 4635500 w 4635500"/>
              <a:gd name="connsiteY2" fmla="*/ 5145147 h 5145147"/>
              <a:gd name="connsiteX3" fmla="*/ 596901 w 4635500"/>
              <a:gd name="connsiteY3" fmla="*/ 5145147 h 5145147"/>
              <a:gd name="connsiteX4" fmla="*/ 0 w 4635500"/>
              <a:gd name="connsiteY4" fmla="*/ 5145147 h 5145147"/>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457700"/>
              <a:gd name="connsiteY0" fmla="*/ 5143500 h 5143500"/>
              <a:gd name="connsiteX1" fmla="*/ 4457700 w 4457700"/>
              <a:gd name="connsiteY1" fmla="*/ 0 h 5143500"/>
              <a:gd name="connsiteX2" fmla="*/ 4457700 w 4457700"/>
              <a:gd name="connsiteY2" fmla="*/ 5143500 h 5143500"/>
              <a:gd name="connsiteX3" fmla="*/ 419101 w 4457700"/>
              <a:gd name="connsiteY3" fmla="*/ 5143500 h 5143500"/>
              <a:gd name="connsiteX4" fmla="*/ 0 w 4457700"/>
              <a:gd name="connsiteY4" fmla="*/ 5143500 h 51435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5143500">
                <a:moveTo>
                  <a:pt x="0" y="5130800"/>
                </a:moveTo>
                <a:cubicBezTo>
                  <a:pt x="215900" y="1136650"/>
                  <a:pt x="3012017" y="38100"/>
                  <a:pt x="4610100" y="0"/>
                </a:cubicBezTo>
                <a:lnTo>
                  <a:pt x="4610100" y="5143500"/>
                </a:lnTo>
                <a:lnTo>
                  <a:pt x="571501" y="5143500"/>
                </a:lnTo>
                <a:lnTo>
                  <a:pt x="0" y="5130800"/>
                </a:lnTo>
                <a:close/>
              </a:path>
            </a:pathLst>
          </a:custGeom>
          <a:solidFill>
            <a:srgbClr val="4F2D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a:off x="476251" y="3252955"/>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8" name="Title Placeholder"/>
          <p:cNvSpPr>
            <a:spLocks noGrp="1" noChangeArrowheads="1"/>
          </p:cNvSpPr>
          <p:nvPr>
            <p:ph type="ctrTitle" sz="quarter"/>
          </p:nvPr>
        </p:nvSpPr>
        <p:spPr>
          <a:xfrm>
            <a:off x="457200" y="1473361"/>
            <a:ext cx="5448300" cy="1116967"/>
          </a:xfrm>
        </p:spPr>
        <p:txBody>
          <a:bodyPr anchor="b"/>
          <a:lstStyle>
            <a:lvl1pPr>
              <a:defRPr sz="3600">
                <a:solidFill>
                  <a:srgbClr val="4F2D7F"/>
                </a:solidFill>
              </a:defRPr>
            </a:lvl1pPr>
          </a:lstStyle>
          <a:p>
            <a:r>
              <a:rPr lang="en-US" dirty="0"/>
              <a:t>Click to edit Master title</a:t>
            </a:r>
          </a:p>
        </p:txBody>
      </p:sp>
      <p:sp>
        <p:nvSpPr>
          <p:cNvPr id="9" name="Text Placeholder 10"/>
          <p:cNvSpPr>
            <a:spLocks noGrp="1"/>
          </p:cNvSpPr>
          <p:nvPr>
            <p:ph type="body" sz="quarter" idx="10" hasCustomPrompt="1"/>
          </p:nvPr>
        </p:nvSpPr>
        <p:spPr>
          <a:xfrm>
            <a:off x="457200" y="2590328"/>
            <a:ext cx="5448300" cy="266548"/>
          </a:xfrm>
        </p:spPr>
        <p:txBody>
          <a:bodyPr anchor="b"/>
          <a:lstStyle>
            <a:lvl1pPr marL="0" indent="0">
              <a:buNone/>
              <a:defRPr sz="1800" b="0" i="0">
                <a:latin typeface="GT Walsheim Light" charset="0"/>
                <a:ea typeface="GT Walsheim Light" charset="0"/>
                <a:cs typeface="GT Walsheim Light" charset="0"/>
              </a:defRPr>
            </a:lvl1pPr>
          </a:lstStyle>
          <a:p>
            <a:pPr lvl="0"/>
            <a:r>
              <a:rPr lang="en-US" dirty="0"/>
              <a:t>Secondary header here</a:t>
            </a:r>
          </a:p>
        </p:txBody>
      </p:sp>
      <p:sp>
        <p:nvSpPr>
          <p:cNvPr id="13" name="Content Placeholder 12"/>
          <p:cNvSpPr>
            <a:spLocks noGrp="1"/>
          </p:cNvSpPr>
          <p:nvPr>
            <p:ph sz="quarter" idx="11" hasCustomPrompt="1"/>
          </p:nvPr>
        </p:nvSpPr>
        <p:spPr>
          <a:xfrm>
            <a:off x="457200" y="3346666"/>
            <a:ext cx="3882571" cy="508907"/>
          </a:xfrm>
        </p:spPr>
        <p:txBody>
          <a:bodyPr/>
          <a:lstStyle>
            <a:lvl1pPr marL="0" indent="0">
              <a:buNone/>
              <a:defRPr sz="1300" b="0" i="0">
                <a:latin typeface="GT Walsheim Bold" panose="02000503040000020003" pitchFamily="50" charset="0"/>
                <a:ea typeface="GT Walsheim Bold" panose="02000503040000020003" pitchFamily="50" charset="0"/>
                <a:cs typeface="GT Walsheim Bold" panose="02000503040000020003" pitchFamily="50" charset="0"/>
              </a:defRPr>
            </a:lvl1pPr>
          </a:lstStyle>
          <a:p>
            <a:pPr lvl="0"/>
            <a:r>
              <a:rPr lang="en-US" dirty="0"/>
              <a:t>DATE TO GO HERE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524" y="457200"/>
            <a:ext cx="1845421" cy="343537"/>
          </a:xfrm>
          <a:prstGeom prst="rect">
            <a:avLst/>
          </a:prstGeom>
        </p:spPr>
      </p:pic>
    </p:spTree>
    <p:extLst>
      <p:ext uri="{BB962C8B-B14F-4D97-AF65-F5344CB8AC3E}">
        <p14:creationId xmlns:p14="http://schemas.microsoft.com/office/powerpoint/2010/main" val="30077835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8153" y="1260872"/>
            <a:ext cx="406003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38153" y="1878806"/>
            <a:ext cx="406003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260872"/>
            <a:ext cx="4132847"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1878806"/>
            <a:ext cx="413284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438150" y="922973"/>
            <a:ext cx="8323846" cy="0"/>
          </a:xfrm>
          <a:prstGeom prst="line">
            <a:avLst/>
          </a:prstGeom>
          <a:ln>
            <a:solidFill>
              <a:srgbClr val="492675"/>
            </a:soli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userDrawn="1"/>
        </p:nvCxnSpPr>
        <p:spPr>
          <a:xfrm>
            <a:off x="438150" y="922973"/>
            <a:ext cx="8323846" cy="0"/>
          </a:xfrm>
          <a:prstGeom prst="line">
            <a:avLst/>
          </a:prstGeom>
          <a:ln>
            <a:solidFill>
              <a:srgbClr val="492675"/>
            </a:solidFill>
          </a:ln>
        </p:spPr>
        <p:style>
          <a:lnRef idx="3">
            <a:schemeClr val="accent2"/>
          </a:lnRef>
          <a:fillRef idx="0">
            <a:schemeClr val="accent2"/>
          </a:fillRef>
          <a:effectRef idx="2">
            <a:schemeClr val="accent2"/>
          </a:effectRef>
          <a:fontRef idx="minor">
            <a:schemeClr val="tx1"/>
          </a:fontRef>
        </p:style>
      </p:cxnSp>
      <p:sp>
        <p:nvSpPr>
          <p:cNvPr id="11" name="Title 1"/>
          <p:cNvSpPr>
            <a:spLocks noGrp="1"/>
          </p:cNvSpPr>
          <p:nvPr>
            <p:ph type="title"/>
          </p:nvPr>
        </p:nvSpPr>
        <p:spPr>
          <a:xfrm>
            <a:off x="438152" y="273844"/>
            <a:ext cx="8323847" cy="649130"/>
          </a:xfrm>
        </p:spPr>
        <p:txBody>
          <a:bodyPr anchor="b">
            <a:normAutofit/>
          </a:bodyPr>
          <a:lstStyle>
            <a:lvl1pPr>
              <a:defRPr sz="2250">
                <a:solidFill>
                  <a:srgbClr val="492675"/>
                </a:solidFill>
                <a:latin typeface="GT Walsheim Bold" panose="02000503040000020003" pitchFamily="50" charset="0"/>
              </a:defRPr>
            </a:lvl1pPr>
          </a:lstStyle>
          <a:p>
            <a:r>
              <a:rPr lang="en-US"/>
              <a:t>Click to edit Master title style</a:t>
            </a:r>
            <a:endParaRPr lang="en-US" dirty="0"/>
          </a:p>
        </p:txBody>
      </p:sp>
      <p:sp>
        <p:nvSpPr>
          <p:cNvPr id="14" name="Date Placeholder 3"/>
          <p:cNvSpPr>
            <a:spLocks noGrp="1"/>
          </p:cNvSpPr>
          <p:nvPr>
            <p:ph type="dt" sz="half" idx="10"/>
          </p:nvPr>
        </p:nvSpPr>
        <p:spPr>
          <a:xfrm>
            <a:off x="438150" y="4936332"/>
            <a:ext cx="2057400" cy="207169"/>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endParaRPr lang="en-US" dirty="0"/>
          </a:p>
        </p:txBody>
      </p:sp>
      <p:sp>
        <p:nvSpPr>
          <p:cNvPr id="15" name="Slide Number Placeholder 5"/>
          <p:cNvSpPr>
            <a:spLocks noGrp="1"/>
          </p:cNvSpPr>
          <p:nvPr>
            <p:ph type="sldNum" sz="quarter" idx="12"/>
          </p:nvPr>
        </p:nvSpPr>
        <p:spPr>
          <a:xfrm>
            <a:off x="6704597" y="4936332"/>
            <a:ext cx="2057400" cy="207169"/>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fld id="{C16FD9C2-C2A3-4DCE-AA17-220E9B548E9F}" type="slidenum">
              <a:rPr lang="en-US" smtClean="0"/>
              <a:pPr/>
              <a:t>‹#›</a:t>
            </a:fld>
            <a:endParaRPr lang="en-US" dirty="0"/>
          </a:p>
        </p:txBody>
      </p:sp>
    </p:spTree>
    <p:extLst>
      <p:ext uri="{BB962C8B-B14F-4D97-AF65-F5344CB8AC3E}">
        <p14:creationId xmlns:p14="http://schemas.microsoft.com/office/powerpoint/2010/main" val="17438910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and illustra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1819" t="21009" r="29137" b="12407"/>
          <a:stretch/>
        </p:blipFill>
        <p:spPr>
          <a:xfrm>
            <a:off x="4960937" y="-63500"/>
            <a:ext cx="4310063" cy="4912255"/>
          </a:xfrm>
          <a:prstGeom prst="rect">
            <a:avLst/>
          </a:prstGeom>
        </p:spPr>
      </p:pic>
      <p:cxnSp>
        <p:nvCxnSpPr>
          <p:cNvPr id="9" name="Straight Connector 8"/>
          <p:cNvCxnSpPr/>
          <p:nvPr userDrawn="1"/>
        </p:nvCxnSpPr>
        <p:spPr>
          <a:xfrm>
            <a:off x="476251" y="3252955"/>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0" name="Title Placeholder"/>
          <p:cNvSpPr>
            <a:spLocks noGrp="1" noChangeArrowheads="1"/>
          </p:cNvSpPr>
          <p:nvPr>
            <p:ph type="ctrTitle" sz="quarter"/>
          </p:nvPr>
        </p:nvSpPr>
        <p:spPr>
          <a:xfrm>
            <a:off x="457200" y="1473361"/>
            <a:ext cx="5448300" cy="1116967"/>
          </a:xfrm>
        </p:spPr>
        <p:txBody>
          <a:bodyPr anchor="b"/>
          <a:lstStyle>
            <a:lvl1pPr>
              <a:defRPr sz="3600">
                <a:solidFill>
                  <a:srgbClr val="4F2D7F"/>
                </a:solidFill>
              </a:defRPr>
            </a:lvl1pPr>
          </a:lstStyle>
          <a:p>
            <a:r>
              <a:rPr lang="en-US" dirty="0"/>
              <a:t>Click to edit Master title</a:t>
            </a:r>
          </a:p>
        </p:txBody>
      </p:sp>
      <p:sp>
        <p:nvSpPr>
          <p:cNvPr id="11" name="Text Placeholder 10"/>
          <p:cNvSpPr>
            <a:spLocks noGrp="1"/>
          </p:cNvSpPr>
          <p:nvPr>
            <p:ph type="body" sz="quarter" idx="10" hasCustomPrompt="1"/>
          </p:nvPr>
        </p:nvSpPr>
        <p:spPr>
          <a:xfrm>
            <a:off x="457200" y="2590328"/>
            <a:ext cx="5448300" cy="266548"/>
          </a:xfrm>
        </p:spPr>
        <p:txBody>
          <a:bodyPr anchor="b"/>
          <a:lstStyle>
            <a:lvl1pPr marL="0" indent="0">
              <a:buNone/>
              <a:defRPr sz="1800" b="0" i="0">
                <a:latin typeface="GT Walsheim Light" charset="0"/>
                <a:ea typeface="GT Walsheim Light" charset="0"/>
                <a:cs typeface="GT Walsheim Light" charset="0"/>
              </a:defRPr>
            </a:lvl1pPr>
          </a:lstStyle>
          <a:p>
            <a:pPr lvl="0"/>
            <a:r>
              <a:rPr lang="en-US" dirty="0"/>
              <a:t>Secondary header here</a:t>
            </a:r>
          </a:p>
        </p:txBody>
      </p:sp>
      <p:sp>
        <p:nvSpPr>
          <p:cNvPr id="13" name="Content Placeholder 12"/>
          <p:cNvSpPr>
            <a:spLocks noGrp="1"/>
          </p:cNvSpPr>
          <p:nvPr>
            <p:ph sz="quarter" idx="11" hasCustomPrompt="1"/>
          </p:nvPr>
        </p:nvSpPr>
        <p:spPr>
          <a:xfrm>
            <a:off x="457200" y="3346666"/>
            <a:ext cx="3882571" cy="508907"/>
          </a:xfrm>
        </p:spPr>
        <p:txBody>
          <a:bodyPr/>
          <a:lstStyle>
            <a:lvl1pPr marL="0" indent="0">
              <a:buNone/>
              <a:defRPr sz="1300" b="0" i="0">
                <a:latin typeface="GT Walsheim Bold" panose="02000503040000020003" pitchFamily="50" charset="0"/>
                <a:ea typeface="GT Walsheim Bold" panose="02000503040000020003" pitchFamily="50" charset="0"/>
                <a:cs typeface="GT Walsheim Bold" panose="02000503040000020003" pitchFamily="50" charset="0"/>
              </a:defRPr>
            </a:lvl1pPr>
          </a:lstStyle>
          <a:p>
            <a:pPr lvl="0"/>
            <a:r>
              <a:rPr lang="en-US" dirty="0"/>
              <a:t>DATE TO GO HERE</a:t>
            </a:r>
          </a:p>
        </p:txBody>
      </p:sp>
      <p:pic>
        <p:nvPicPr>
          <p:cNvPr id="15" name="Picture 14"/>
          <p:cNvPicPr>
            <a:picLocks noChangeAspect="1"/>
          </p:cNvPicPr>
          <p:nvPr userDrawn="1"/>
        </p:nvPicPr>
        <p:blipFill rotWithShape="1">
          <a:blip r:embed="rId3"/>
          <a:srcRect l="51946"/>
          <a:stretch/>
        </p:blipFill>
        <p:spPr>
          <a:xfrm>
            <a:off x="438152" y="4340061"/>
            <a:ext cx="1885815" cy="596271"/>
          </a:xfrm>
          <a:prstGeom prst="rect">
            <a:avLst/>
          </a:prstGeom>
        </p:spPr>
      </p:pic>
    </p:spTree>
    <p:extLst>
      <p:ext uri="{BB962C8B-B14F-4D97-AF65-F5344CB8AC3E}">
        <p14:creationId xmlns:p14="http://schemas.microsoft.com/office/powerpoint/2010/main" val="211702146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and proposal illustration">
    <p:spTree>
      <p:nvGrpSpPr>
        <p:cNvPr id="1" name=""/>
        <p:cNvGrpSpPr/>
        <p:nvPr/>
      </p:nvGrpSpPr>
      <p:grpSpPr>
        <a:xfrm>
          <a:off x="0" y="0"/>
          <a:ext cx="0" cy="0"/>
          <a:chOff x="0" y="0"/>
          <a:chExt cx="0" cy="0"/>
        </a:xfrm>
      </p:grpSpPr>
      <p:cxnSp>
        <p:nvCxnSpPr>
          <p:cNvPr id="9" name="Straight Connector 8"/>
          <p:cNvCxnSpPr/>
          <p:nvPr userDrawn="1"/>
        </p:nvCxnSpPr>
        <p:spPr>
          <a:xfrm>
            <a:off x="476251" y="3252955"/>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078" t="9413" r="9611" b="10858"/>
          <a:stretch/>
        </p:blipFill>
        <p:spPr>
          <a:xfrm>
            <a:off x="5076972" y="-965031"/>
            <a:ext cx="5109910" cy="4883888"/>
          </a:xfrm>
          <a:prstGeom prst="rect">
            <a:avLst/>
          </a:prstGeom>
        </p:spPr>
      </p:pic>
      <p:sp>
        <p:nvSpPr>
          <p:cNvPr id="10" name="Title Placeholder"/>
          <p:cNvSpPr>
            <a:spLocks noGrp="1" noChangeArrowheads="1"/>
          </p:cNvSpPr>
          <p:nvPr>
            <p:ph type="ctrTitle" sz="quarter"/>
          </p:nvPr>
        </p:nvSpPr>
        <p:spPr>
          <a:xfrm>
            <a:off x="457200" y="1473361"/>
            <a:ext cx="5448300" cy="1116967"/>
          </a:xfrm>
        </p:spPr>
        <p:txBody>
          <a:bodyPr anchor="b"/>
          <a:lstStyle>
            <a:lvl1pPr>
              <a:defRPr sz="3600">
                <a:solidFill>
                  <a:srgbClr val="4F2D7F"/>
                </a:solidFill>
              </a:defRPr>
            </a:lvl1pPr>
          </a:lstStyle>
          <a:p>
            <a:r>
              <a:rPr lang="en-US" dirty="0"/>
              <a:t>Click to edit Master title</a:t>
            </a:r>
          </a:p>
        </p:txBody>
      </p:sp>
      <p:sp>
        <p:nvSpPr>
          <p:cNvPr id="11" name="Text Placeholder 10"/>
          <p:cNvSpPr>
            <a:spLocks noGrp="1"/>
          </p:cNvSpPr>
          <p:nvPr>
            <p:ph type="body" sz="quarter" idx="10" hasCustomPrompt="1"/>
          </p:nvPr>
        </p:nvSpPr>
        <p:spPr>
          <a:xfrm>
            <a:off x="457200" y="2590328"/>
            <a:ext cx="5448300" cy="266548"/>
          </a:xfrm>
        </p:spPr>
        <p:txBody>
          <a:bodyPr anchor="b"/>
          <a:lstStyle>
            <a:lvl1pPr marL="0" indent="0">
              <a:buNone/>
              <a:defRPr sz="1800" b="0" i="0">
                <a:latin typeface="GT Walsheim Light" charset="0"/>
                <a:ea typeface="GT Walsheim Light" charset="0"/>
                <a:cs typeface="GT Walsheim Light" charset="0"/>
              </a:defRPr>
            </a:lvl1pPr>
          </a:lstStyle>
          <a:p>
            <a:pPr lvl="0"/>
            <a:r>
              <a:rPr lang="en-US" dirty="0"/>
              <a:t>Secondary header here</a:t>
            </a:r>
          </a:p>
        </p:txBody>
      </p:sp>
      <p:sp>
        <p:nvSpPr>
          <p:cNvPr id="14" name="Content Placeholder 12"/>
          <p:cNvSpPr>
            <a:spLocks noGrp="1"/>
          </p:cNvSpPr>
          <p:nvPr>
            <p:ph sz="quarter" idx="11" hasCustomPrompt="1"/>
          </p:nvPr>
        </p:nvSpPr>
        <p:spPr>
          <a:xfrm>
            <a:off x="457200" y="3346666"/>
            <a:ext cx="3882571" cy="508907"/>
          </a:xfrm>
        </p:spPr>
        <p:txBody>
          <a:bodyPr/>
          <a:lstStyle>
            <a:lvl1pPr marL="0" indent="0">
              <a:buNone/>
              <a:defRPr sz="1300" b="0" i="0">
                <a:latin typeface="GT Walsheim Bold" panose="02000503040000020003" pitchFamily="50" charset="0"/>
                <a:ea typeface="GT Walsheim Bold" panose="02000503040000020003" pitchFamily="50" charset="0"/>
                <a:cs typeface="GT Walsheim Bold" panose="02000503040000020003" pitchFamily="50" charset="0"/>
              </a:defRPr>
            </a:lvl1pPr>
          </a:lstStyle>
          <a:p>
            <a:pPr lvl="0"/>
            <a:r>
              <a:rPr lang="en-US" dirty="0"/>
              <a:t>DATE TO GO HERE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6524" y="457200"/>
            <a:ext cx="1845421" cy="343537"/>
          </a:xfrm>
          <a:prstGeom prst="rect">
            <a:avLst/>
          </a:prstGeom>
        </p:spPr>
      </p:pic>
    </p:spTree>
    <p:extLst>
      <p:ext uri="{BB962C8B-B14F-4D97-AF65-F5344CB8AC3E}">
        <p14:creationId xmlns:p14="http://schemas.microsoft.com/office/powerpoint/2010/main" val="312761763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and curved photo">
    <p:spTree>
      <p:nvGrpSpPr>
        <p:cNvPr id="1" name=""/>
        <p:cNvGrpSpPr/>
        <p:nvPr/>
      </p:nvGrpSpPr>
      <p:grpSpPr>
        <a:xfrm>
          <a:off x="0" y="0"/>
          <a:ext cx="0" cy="0"/>
          <a:chOff x="0" y="0"/>
          <a:chExt cx="0" cy="0"/>
        </a:xfrm>
      </p:grpSpPr>
      <p:sp>
        <p:nvSpPr>
          <p:cNvPr id="10" name="Picture Placeholder 14"/>
          <p:cNvSpPr>
            <a:spLocks noGrp="1"/>
          </p:cNvSpPr>
          <p:nvPr>
            <p:ph type="pic" sz="quarter" idx="12" hasCustomPrompt="1"/>
          </p:nvPr>
        </p:nvSpPr>
        <p:spPr>
          <a:xfrm>
            <a:off x="4500563" y="1203325"/>
            <a:ext cx="4643438" cy="3940175"/>
          </a:xfrm>
          <a:custGeom>
            <a:avLst/>
            <a:gdLst>
              <a:gd name="connsiteX0" fmla="*/ 0 w 5751512"/>
              <a:gd name="connsiteY0" fmla="*/ 0 h 3946525"/>
              <a:gd name="connsiteX1" fmla="*/ 5751512 w 5751512"/>
              <a:gd name="connsiteY1" fmla="*/ 0 h 3946525"/>
              <a:gd name="connsiteX2" fmla="*/ 5751512 w 5751512"/>
              <a:gd name="connsiteY2" fmla="*/ 3946525 h 3946525"/>
              <a:gd name="connsiteX3" fmla="*/ 0 w 5751512"/>
              <a:gd name="connsiteY3" fmla="*/ 3946525 h 3946525"/>
              <a:gd name="connsiteX4" fmla="*/ 0 w 5751512"/>
              <a:gd name="connsiteY4" fmla="*/ 0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185476 w 5898059"/>
              <a:gd name="connsiteY0" fmla="*/ 145143 h 3946525"/>
              <a:gd name="connsiteX1" fmla="*/ 5898059 w 5898059"/>
              <a:gd name="connsiteY1" fmla="*/ 0 h 3946525"/>
              <a:gd name="connsiteX2" fmla="*/ 5898059 w 5898059"/>
              <a:gd name="connsiteY2" fmla="*/ 3946525 h 3946525"/>
              <a:gd name="connsiteX3" fmla="*/ 146547 w 5898059"/>
              <a:gd name="connsiteY3" fmla="*/ 3946525 h 3946525"/>
              <a:gd name="connsiteX4" fmla="*/ 3185476 w 5898059"/>
              <a:gd name="connsiteY4" fmla="*/ 145143 h 3946525"/>
              <a:gd name="connsiteX0" fmla="*/ 4670912 w 5779285"/>
              <a:gd name="connsiteY0" fmla="*/ 53092 h 3946525"/>
              <a:gd name="connsiteX1" fmla="*/ 5779285 w 5779285"/>
              <a:gd name="connsiteY1" fmla="*/ 0 h 3946525"/>
              <a:gd name="connsiteX2" fmla="*/ 5779285 w 5779285"/>
              <a:gd name="connsiteY2" fmla="*/ 3946525 h 3946525"/>
              <a:gd name="connsiteX3" fmla="*/ 27773 w 5779285"/>
              <a:gd name="connsiteY3" fmla="*/ 3946525 h 3946525"/>
              <a:gd name="connsiteX4" fmla="*/ 4670912 w 5779285"/>
              <a:gd name="connsiteY4" fmla="*/ 53092 h 3946525"/>
              <a:gd name="connsiteX0" fmla="*/ 4661785 w 5770158"/>
              <a:gd name="connsiteY0" fmla="*/ 53092 h 3946525"/>
              <a:gd name="connsiteX1" fmla="*/ 5770158 w 5770158"/>
              <a:gd name="connsiteY1" fmla="*/ 0 h 3946525"/>
              <a:gd name="connsiteX2" fmla="*/ 5770158 w 5770158"/>
              <a:gd name="connsiteY2" fmla="*/ 3946525 h 3946525"/>
              <a:gd name="connsiteX3" fmla="*/ 18646 w 5770158"/>
              <a:gd name="connsiteY3" fmla="*/ 3946525 h 3946525"/>
              <a:gd name="connsiteX4" fmla="*/ 4661785 w 5770158"/>
              <a:gd name="connsiteY4" fmla="*/ 53092 h 3946525"/>
              <a:gd name="connsiteX0" fmla="*/ 4357352 w 5465725"/>
              <a:gd name="connsiteY0" fmla="*/ 53092 h 3946525"/>
              <a:gd name="connsiteX1" fmla="*/ 5465725 w 5465725"/>
              <a:gd name="connsiteY1" fmla="*/ 0 h 3946525"/>
              <a:gd name="connsiteX2" fmla="*/ 5465725 w 5465725"/>
              <a:gd name="connsiteY2" fmla="*/ 3946525 h 3946525"/>
              <a:gd name="connsiteX3" fmla="*/ 21686 w 5465725"/>
              <a:gd name="connsiteY3" fmla="*/ 3936297 h 3946525"/>
              <a:gd name="connsiteX4" fmla="*/ 4357352 w 5465725"/>
              <a:gd name="connsiteY4" fmla="*/ 53092 h 3946525"/>
              <a:gd name="connsiteX0" fmla="*/ 4337247 w 5445620"/>
              <a:gd name="connsiteY0" fmla="*/ 53092 h 3946525"/>
              <a:gd name="connsiteX1" fmla="*/ 5445620 w 5445620"/>
              <a:gd name="connsiteY1" fmla="*/ 0 h 3946525"/>
              <a:gd name="connsiteX2" fmla="*/ 5445620 w 5445620"/>
              <a:gd name="connsiteY2" fmla="*/ 3946525 h 3946525"/>
              <a:gd name="connsiteX3" fmla="*/ 1581 w 5445620"/>
              <a:gd name="connsiteY3" fmla="*/ 3936297 h 3946525"/>
              <a:gd name="connsiteX4" fmla="*/ 4337247 w 5445620"/>
              <a:gd name="connsiteY4" fmla="*/ 53092 h 3946525"/>
              <a:gd name="connsiteX0" fmla="*/ 5432791 w 5444953"/>
              <a:gd name="connsiteY0" fmla="*/ 12179 h 3946525"/>
              <a:gd name="connsiteX1" fmla="*/ 5444953 w 5444953"/>
              <a:gd name="connsiteY1" fmla="*/ 0 h 3946525"/>
              <a:gd name="connsiteX2" fmla="*/ 5444953 w 5444953"/>
              <a:gd name="connsiteY2" fmla="*/ 3946525 h 3946525"/>
              <a:gd name="connsiteX3" fmla="*/ 914 w 5444953"/>
              <a:gd name="connsiteY3" fmla="*/ 3936297 h 3946525"/>
              <a:gd name="connsiteX4" fmla="*/ 5432791 w 5444953"/>
              <a:gd name="connsiteY4" fmla="*/ 12179 h 3946525"/>
              <a:gd name="connsiteX0" fmla="*/ 5433450 w 5445612"/>
              <a:gd name="connsiteY0" fmla="*/ 12179 h 3946525"/>
              <a:gd name="connsiteX1" fmla="*/ 5445612 w 5445612"/>
              <a:gd name="connsiteY1" fmla="*/ 0 h 3946525"/>
              <a:gd name="connsiteX2" fmla="*/ 5445612 w 5445612"/>
              <a:gd name="connsiteY2" fmla="*/ 3946525 h 3946525"/>
              <a:gd name="connsiteX3" fmla="*/ 1573 w 5445612"/>
              <a:gd name="connsiteY3" fmla="*/ 3936297 h 3946525"/>
              <a:gd name="connsiteX4" fmla="*/ 5433450 w 5445612"/>
              <a:gd name="connsiteY4" fmla="*/ 12179 h 3946525"/>
              <a:gd name="connsiteX0" fmla="*/ 5380034 w 5392196"/>
              <a:gd name="connsiteY0" fmla="*/ 12179 h 3946525"/>
              <a:gd name="connsiteX1" fmla="*/ 5392196 w 5392196"/>
              <a:gd name="connsiteY1" fmla="*/ 0 h 3946525"/>
              <a:gd name="connsiteX2" fmla="*/ 5392196 w 5392196"/>
              <a:gd name="connsiteY2" fmla="*/ 3946525 h 3946525"/>
              <a:gd name="connsiteX3" fmla="*/ 1631 w 5392196"/>
              <a:gd name="connsiteY3" fmla="*/ 3721509 h 3946525"/>
              <a:gd name="connsiteX4" fmla="*/ 5380034 w 5392196"/>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2257" h="3946525">
                <a:moveTo>
                  <a:pt x="5420095" y="12179"/>
                </a:moveTo>
                <a:lnTo>
                  <a:pt x="5432257" y="0"/>
                </a:lnTo>
                <a:lnTo>
                  <a:pt x="5432257" y="3946525"/>
                </a:lnTo>
                <a:lnTo>
                  <a:pt x="1587" y="3946525"/>
                </a:lnTo>
                <a:cubicBezTo>
                  <a:pt x="-54433" y="2778027"/>
                  <a:pt x="1365326" y="84261"/>
                  <a:pt x="5420095" y="12179"/>
                </a:cubicBezTo>
                <a:close/>
              </a:path>
            </a:pathLst>
          </a:custGeom>
        </p:spPr>
        <p:txBody>
          <a:bodyPr vert="horz"/>
          <a:lstStyle>
            <a:lvl1pPr marL="0" indent="0" algn="r">
              <a:buNone/>
              <a:defRPr sz="1300">
                <a:solidFill>
                  <a:srgbClr val="00A7B5"/>
                </a:solidFill>
              </a:defRPr>
            </a:lvl1pPr>
          </a:lstStyle>
          <a:p>
            <a:r>
              <a:rPr lang="en-US" dirty="0"/>
              <a:t>Click icon to add photo</a:t>
            </a:r>
          </a:p>
        </p:txBody>
      </p:sp>
      <p:cxnSp>
        <p:nvCxnSpPr>
          <p:cNvPr id="14" name="Straight Connector 13"/>
          <p:cNvCxnSpPr/>
          <p:nvPr userDrawn="1"/>
        </p:nvCxnSpPr>
        <p:spPr>
          <a:xfrm>
            <a:off x="476251" y="3412613"/>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idx="1" hasCustomPrompt="1"/>
          </p:nvPr>
        </p:nvSpPr>
        <p:spPr>
          <a:xfrm>
            <a:off x="457200" y="3470301"/>
            <a:ext cx="6134100" cy="714890"/>
          </a:xfrm>
        </p:spPr>
        <p:txBody>
          <a:bodyPr anchor="b"/>
          <a:lstStyle>
            <a:lvl1pPr marL="0" indent="0">
              <a:lnSpc>
                <a:spcPct val="90000"/>
              </a:lnSpc>
              <a:buNone/>
              <a:defRPr lang="en-US" sz="2700" b="1" i="0" kern="1200" baseline="0" dirty="0" smtClean="0">
                <a:solidFill>
                  <a:srgbClr val="4F2D7F"/>
                </a:solidFill>
                <a:latin typeface="GT Walsheim Medium" charset="0"/>
                <a:ea typeface="GT Walsheim Medium" charset="0"/>
                <a:cs typeface="GT Walsheim Medium"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Primary header here</a:t>
            </a:r>
          </a:p>
        </p:txBody>
      </p:sp>
      <p:sp>
        <p:nvSpPr>
          <p:cNvPr id="18" name="Text Placeholder 8"/>
          <p:cNvSpPr>
            <a:spLocks noGrp="1"/>
          </p:cNvSpPr>
          <p:nvPr>
            <p:ph type="body" sz="quarter" idx="11" hasCustomPrompt="1"/>
          </p:nvPr>
        </p:nvSpPr>
        <p:spPr>
          <a:xfrm>
            <a:off x="457200" y="4192749"/>
            <a:ext cx="6134100" cy="279642"/>
          </a:xfrm>
        </p:spPr>
        <p:txBody>
          <a:bodyPr anchor="b"/>
          <a:lstStyle>
            <a:lvl1pPr marL="0" indent="0">
              <a:buNone/>
              <a:defRPr sz="1800" b="0" i="0">
                <a:latin typeface="GT Walsheim Light" charset="0"/>
                <a:ea typeface="GT Walsheim Light" charset="0"/>
                <a:cs typeface="GT Walsheim Light" charset="0"/>
              </a:defRPr>
            </a:lvl1pPr>
          </a:lstStyle>
          <a:p>
            <a:pPr lvl="0"/>
            <a:r>
              <a:rPr lang="en-US" dirty="0"/>
              <a:t>Secondary header here</a:t>
            </a:r>
          </a:p>
        </p:txBody>
      </p:sp>
      <p:sp>
        <p:nvSpPr>
          <p:cNvPr id="13" name="Text Placeholder 3"/>
          <p:cNvSpPr>
            <a:spLocks noGrp="1"/>
          </p:cNvSpPr>
          <p:nvPr>
            <p:ph type="body" sz="quarter" idx="10" hasCustomPrompt="1"/>
          </p:nvPr>
        </p:nvSpPr>
        <p:spPr>
          <a:xfrm>
            <a:off x="476251" y="2857647"/>
            <a:ext cx="3333749" cy="456692"/>
          </a:xfrm>
        </p:spPr>
        <p:txBody>
          <a:bodyPr anchor="b"/>
          <a:lstStyle>
            <a:lvl1pPr marL="0" indent="0">
              <a:buFont typeface="Arial" panose="020B0604020202020204" pitchFamily="34" charset="0"/>
              <a:buNone/>
              <a:defRPr sz="1300" b="0">
                <a:solidFill>
                  <a:srgbClr val="000000"/>
                </a:solidFill>
                <a:latin typeface="GT Walsheim Bold" panose="02000503040000020003" pitchFamily="50" charset="0"/>
              </a:defRPr>
            </a:lvl1pPr>
          </a:lstStyle>
          <a:p>
            <a:pPr lvl="0"/>
            <a:r>
              <a:rPr lang="en-US" dirty="0"/>
              <a:t>SECTION HEADER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524" y="457200"/>
            <a:ext cx="1845421" cy="343537"/>
          </a:xfrm>
          <a:prstGeom prst="rect">
            <a:avLst/>
          </a:prstGeom>
        </p:spPr>
      </p:pic>
    </p:spTree>
    <p:extLst>
      <p:ext uri="{BB962C8B-B14F-4D97-AF65-F5344CB8AC3E}">
        <p14:creationId xmlns:p14="http://schemas.microsoft.com/office/powerpoint/2010/main" val="2250449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and color curved photo">
    <p:spTree>
      <p:nvGrpSpPr>
        <p:cNvPr id="1" name=""/>
        <p:cNvGrpSpPr/>
        <p:nvPr/>
      </p:nvGrpSpPr>
      <p:grpSpPr>
        <a:xfrm>
          <a:off x="0" y="0"/>
          <a:ext cx="0" cy="0"/>
          <a:chOff x="0" y="0"/>
          <a:chExt cx="0" cy="0"/>
        </a:xfrm>
      </p:grpSpPr>
      <p:cxnSp>
        <p:nvCxnSpPr>
          <p:cNvPr id="8" name="Straight Connector 7"/>
          <p:cNvCxnSpPr/>
          <p:nvPr userDrawn="1"/>
        </p:nvCxnSpPr>
        <p:spPr>
          <a:xfrm>
            <a:off x="476251" y="3412613"/>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11" name="Rectangle 1"/>
          <p:cNvSpPr/>
          <p:nvPr userDrawn="1"/>
        </p:nvSpPr>
        <p:spPr>
          <a:xfrm>
            <a:off x="4500563" y="1203325"/>
            <a:ext cx="4643437" cy="3962400"/>
          </a:xfrm>
          <a:custGeom>
            <a:avLst/>
            <a:gdLst>
              <a:gd name="connsiteX0" fmla="*/ 0 w 5143500"/>
              <a:gd name="connsiteY0" fmla="*/ 0 h 5143500"/>
              <a:gd name="connsiteX1" fmla="*/ 5143500 w 5143500"/>
              <a:gd name="connsiteY1" fmla="*/ 0 h 5143500"/>
              <a:gd name="connsiteX2" fmla="*/ 5143500 w 5143500"/>
              <a:gd name="connsiteY2" fmla="*/ 5143500 h 5143500"/>
              <a:gd name="connsiteX3" fmla="*/ 0 w 5143500"/>
              <a:gd name="connsiteY3" fmla="*/ 5143500 h 5143500"/>
              <a:gd name="connsiteX4" fmla="*/ 0 w 5143500"/>
              <a:gd name="connsiteY4" fmla="*/ 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8254 w 5144754"/>
              <a:gd name="connsiteY0" fmla="*/ 2006600 h 5143500"/>
              <a:gd name="connsiteX1" fmla="*/ 5144754 w 5144754"/>
              <a:gd name="connsiteY1" fmla="*/ 0 h 5143500"/>
              <a:gd name="connsiteX2" fmla="*/ 5144754 w 5144754"/>
              <a:gd name="connsiteY2" fmla="*/ 5143500 h 5143500"/>
              <a:gd name="connsiteX3" fmla="*/ 1254 w 5144754"/>
              <a:gd name="connsiteY3" fmla="*/ 5143500 h 5143500"/>
              <a:gd name="connsiteX4" fmla="*/ 1398254 w 5144754"/>
              <a:gd name="connsiteY4" fmla="*/ 2006600 h 5143500"/>
              <a:gd name="connsiteX0" fmla="*/ 1419236 w 5165736"/>
              <a:gd name="connsiteY0" fmla="*/ 2006600 h 5143500"/>
              <a:gd name="connsiteX1" fmla="*/ 5165736 w 5165736"/>
              <a:gd name="connsiteY1" fmla="*/ 0 h 5143500"/>
              <a:gd name="connsiteX2" fmla="*/ 5165736 w 5165736"/>
              <a:gd name="connsiteY2" fmla="*/ 5143500 h 5143500"/>
              <a:gd name="connsiteX3" fmla="*/ 22236 w 5165736"/>
              <a:gd name="connsiteY3" fmla="*/ 5143500 h 5143500"/>
              <a:gd name="connsiteX4" fmla="*/ 1419236 w 5165736"/>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600466 w 5143766"/>
              <a:gd name="connsiteY0" fmla="*/ 2120900 h 5143500"/>
              <a:gd name="connsiteX1" fmla="*/ 5143766 w 5143766"/>
              <a:gd name="connsiteY1" fmla="*/ 0 h 5143500"/>
              <a:gd name="connsiteX2" fmla="*/ 5143766 w 5143766"/>
              <a:gd name="connsiteY2" fmla="*/ 5143500 h 5143500"/>
              <a:gd name="connsiteX3" fmla="*/ 266 w 5143766"/>
              <a:gd name="connsiteY3" fmla="*/ 5143500 h 5143500"/>
              <a:gd name="connsiteX4" fmla="*/ 1600466 w 5143766"/>
              <a:gd name="connsiteY4" fmla="*/ 21209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1105234 w 5143833"/>
              <a:gd name="connsiteY3" fmla="*/ 5143500 h 5143500"/>
              <a:gd name="connsiteX4" fmla="*/ 333 w 5143833"/>
              <a:gd name="connsiteY4" fmla="*/ 5143500 h 5143500"/>
              <a:gd name="connsiteX5" fmla="*/ 1435433 w 5143833"/>
              <a:gd name="connsiteY5" fmla="*/ 2159000 h 5143500"/>
              <a:gd name="connsiteX0" fmla="*/ 487278 w 4195678"/>
              <a:gd name="connsiteY0" fmla="*/ 2159000 h 5168900"/>
              <a:gd name="connsiteX1" fmla="*/ 4195678 w 4195678"/>
              <a:gd name="connsiteY1" fmla="*/ 0 h 5168900"/>
              <a:gd name="connsiteX2" fmla="*/ 4195678 w 4195678"/>
              <a:gd name="connsiteY2" fmla="*/ 5143500 h 5168900"/>
              <a:gd name="connsiteX3" fmla="*/ 157079 w 4195678"/>
              <a:gd name="connsiteY3" fmla="*/ 5143500 h 5168900"/>
              <a:gd name="connsiteX4" fmla="*/ 144378 w 4195678"/>
              <a:gd name="connsiteY4" fmla="*/ 5168900 h 5168900"/>
              <a:gd name="connsiteX5" fmla="*/ 487278 w 4195678"/>
              <a:gd name="connsiteY5" fmla="*/ 2159000 h 5168900"/>
              <a:gd name="connsiteX0" fmla="*/ 928533 w 4636933"/>
              <a:gd name="connsiteY0" fmla="*/ 2159000 h 5181600"/>
              <a:gd name="connsiteX1" fmla="*/ 4636933 w 4636933"/>
              <a:gd name="connsiteY1" fmla="*/ 0 h 5181600"/>
              <a:gd name="connsiteX2" fmla="*/ 4636933 w 4636933"/>
              <a:gd name="connsiteY2" fmla="*/ 5143500 h 5181600"/>
              <a:gd name="connsiteX3" fmla="*/ 598334 w 4636933"/>
              <a:gd name="connsiteY3" fmla="*/ 5143500 h 5181600"/>
              <a:gd name="connsiteX4" fmla="*/ 1433 w 4636933"/>
              <a:gd name="connsiteY4" fmla="*/ 5181600 h 5181600"/>
              <a:gd name="connsiteX5" fmla="*/ 928533 w 4636933"/>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5" fmla="*/ 927100 w 4635500"/>
              <a:gd name="connsiteY5" fmla="*/ 21590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5147 h 5145147"/>
              <a:gd name="connsiteX1" fmla="*/ 4635500 w 4635500"/>
              <a:gd name="connsiteY1" fmla="*/ 1647 h 5145147"/>
              <a:gd name="connsiteX2" fmla="*/ 4635500 w 4635500"/>
              <a:gd name="connsiteY2" fmla="*/ 5145147 h 5145147"/>
              <a:gd name="connsiteX3" fmla="*/ 596901 w 4635500"/>
              <a:gd name="connsiteY3" fmla="*/ 5145147 h 5145147"/>
              <a:gd name="connsiteX4" fmla="*/ 0 w 4635500"/>
              <a:gd name="connsiteY4" fmla="*/ 5145147 h 5145147"/>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457700"/>
              <a:gd name="connsiteY0" fmla="*/ 5143500 h 5143500"/>
              <a:gd name="connsiteX1" fmla="*/ 4457700 w 4457700"/>
              <a:gd name="connsiteY1" fmla="*/ 0 h 5143500"/>
              <a:gd name="connsiteX2" fmla="*/ 4457700 w 4457700"/>
              <a:gd name="connsiteY2" fmla="*/ 5143500 h 5143500"/>
              <a:gd name="connsiteX3" fmla="*/ 419101 w 4457700"/>
              <a:gd name="connsiteY3" fmla="*/ 5143500 h 5143500"/>
              <a:gd name="connsiteX4" fmla="*/ 0 w 4457700"/>
              <a:gd name="connsiteY4" fmla="*/ 5143500 h 51435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5143500">
                <a:moveTo>
                  <a:pt x="0" y="5130800"/>
                </a:moveTo>
                <a:cubicBezTo>
                  <a:pt x="215900" y="1136650"/>
                  <a:pt x="3012017" y="38100"/>
                  <a:pt x="4610100" y="0"/>
                </a:cubicBezTo>
                <a:lnTo>
                  <a:pt x="4610100" y="5143500"/>
                </a:lnTo>
                <a:lnTo>
                  <a:pt x="571501" y="5143500"/>
                </a:lnTo>
                <a:lnTo>
                  <a:pt x="0" y="5130800"/>
                </a:lnTo>
                <a:close/>
              </a:path>
            </a:pathLst>
          </a:custGeom>
          <a:solidFill>
            <a:srgbClr val="4F2D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
          <p:cNvSpPr>
            <a:spLocks noGrp="1"/>
          </p:cNvSpPr>
          <p:nvPr>
            <p:ph type="body" idx="1" hasCustomPrompt="1"/>
          </p:nvPr>
        </p:nvSpPr>
        <p:spPr>
          <a:xfrm>
            <a:off x="457200" y="3470301"/>
            <a:ext cx="6134100" cy="714890"/>
          </a:xfrm>
        </p:spPr>
        <p:txBody>
          <a:bodyPr anchor="b"/>
          <a:lstStyle>
            <a:lvl1pPr marL="0" indent="0">
              <a:lnSpc>
                <a:spcPct val="90000"/>
              </a:lnSpc>
              <a:buNone/>
              <a:defRPr lang="en-US" sz="2700" b="1" i="0" kern="1200" baseline="0" dirty="0" smtClean="0">
                <a:solidFill>
                  <a:srgbClr val="4F2D7F"/>
                </a:solidFill>
                <a:latin typeface="GT Walsheim Medium" charset="0"/>
                <a:ea typeface="GT Walsheim Medium" charset="0"/>
                <a:cs typeface="GT Walsheim Medium"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Primary header here</a:t>
            </a:r>
          </a:p>
        </p:txBody>
      </p:sp>
      <p:sp>
        <p:nvSpPr>
          <p:cNvPr id="10" name="Text Placeholder 3"/>
          <p:cNvSpPr>
            <a:spLocks noGrp="1"/>
          </p:cNvSpPr>
          <p:nvPr>
            <p:ph type="body" sz="quarter" idx="10" hasCustomPrompt="1"/>
          </p:nvPr>
        </p:nvSpPr>
        <p:spPr>
          <a:xfrm>
            <a:off x="476251" y="2857647"/>
            <a:ext cx="3333749" cy="456692"/>
          </a:xfrm>
        </p:spPr>
        <p:txBody>
          <a:bodyPr anchor="b"/>
          <a:lstStyle>
            <a:lvl1pPr marL="0" indent="0">
              <a:buFont typeface="Arial" panose="020B0604020202020204" pitchFamily="34" charset="0"/>
              <a:buNone/>
              <a:defRPr sz="1300" b="0">
                <a:solidFill>
                  <a:srgbClr val="000000"/>
                </a:solidFill>
                <a:latin typeface="GT Walsheim Bold" panose="02000503040000020003" pitchFamily="50" charset="0"/>
              </a:defRPr>
            </a:lvl1pPr>
          </a:lstStyle>
          <a:p>
            <a:pPr lvl="0"/>
            <a:r>
              <a:rPr lang="en-US" dirty="0"/>
              <a:t>SECTION HEADER HERE</a:t>
            </a:r>
          </a:p>
        </p:txBody>
      </p:sp>
      <p:sp>
        <p:nvSpPr>
          <p:cNvPr id="13" name="Text Placeholder 8"/>
          <p:cNvSpPr>
            <a:spLocks noGrp="1"/>
          </p:cNvSpPr>
          <p:nvPr>
            <p:ph type="body" sz="quarter" idx="11" hasCustomPrompt="1"/>
          </p:nvPr>
        </p:nvSpPr>
        <p:spPr>
          <a:xfrm>
            <a:off x="457200" y="4192749"/>
            <a:ext cx="6134100" cy="279642"/>
          </a:xfrm>
        </p:spPr>
        <p:txBody>
          <a:bodyPr anchor="b"/>
          <a:lstStyle>
            <a:lvl1pPr marL="0" indent="0">
              <a:buFont typeface="Arial" panose="020B0604020202020204" pitchFamily="34" charset="0"/>
              <a:buNone/>
              <a:defRPr sz="1800" b="0" i="0">
                <a:latin typeface="GT Walsheim Light" charset="0"/>
                <a:ea typeface="GT Walsheim Light" charset="0"/>
                <a:cs typeface="GT Walsheim Light" charset="0"/>
              </a:defRPr>
            </a:lvl1pPr>
          </a:lstStyle>
          <a:p>
            <a:pPr lvl="0"/>
            <a:r>
              <a:rPr lang="en-US" dirty="0"/>
              <a:t>Secondary header here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524" y="457200"/>
            <a:ext cx="1845421" cy="343537"/>
          </a:xfrm>
          <a:prstGeom prst="rect">
            <a:avLst/>
          </a:prstGeom>
        </p:spPr>
      </p:pic>
    </p:spTree>
    <p:extLst>
      <p:ext uri="{BB962C8B-B14F-4D97-AF65-F5344CB8AC3E}">
        <p14:creationId xmlns:p14="http://schemas.microsoft.com/office/powerpoint/2010/main" val="245866577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and illustration">
    <p:spTree>
      <p:nvGrpSpPr>
        <p:cNvPr id="1" name=""/>
        <p:cNvGrpSpPr/>
        <p:nvPr/>
      </p:nvGrpSpPr>
      <p:grpSpPr>
        <a:xfrm>
          <a:off x="0" y="0"/>
          <a:ext cx="0" cy="0"/>
          <a:chOff x="0" y="0"/>
          <a:chExt cx="0" cy="0"/>
        </a:xfrm>
      </p:grpSpPr>
      <p:cxnSp>
        <p:nvCxnSpPr>
          <p:cNvPr id="8" name="Straight Connector 7"/>
          <p:cNvCxnSpPr/>
          <p:nvPr userDrawn="1"/>
        </p:nvCxnSpPr>
        <p:spPr>
          <a:xfrm>
            <a:off x="476251" y="3412613"/>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1820" t="7962" r="9760" b="12407"/>
          <a:stretch/>
        </p:blipFill>
        <p:spPr>
          <a:xfrm>
            <a:off x="4948540" y="-1471612"/>
            <a:ext cx="4961920" cy="5092185"/>
          </a:xfrm>
          <a:prstGeom prst="rect">
            <a:avLst/>
          </a:prstGeom>
        </p:spPr>
      </p:pic>
      <p:sp>
        <p:nvSpPr>
          <p:cNvPr id="9" name="Text Placeholder 2"/>
          <p:cNvSpPr>
            <a:spLocks noGrp="1"/>
          </p:cNvSpPr>
          <p:nvPr>
            <p:ph type="body" idx="1" hasCustomPrompt="1"/>
          </p:nvPr>
        </p:nvSpPr>
        <p:spPr>
          <a:xfrm>
            <a:off x="457200" y="3470301"/>
            <a:ext cx="6134100" cy="714890"/>
          </a:xfrm>
        </p:spPr>
        <p:txBody>
          <a:bodyPr anchor="b"/>
          <a:lstStyle>
            <a:lvl1pPr marL="0" indent="0">
              <a:lnSpc>
                <a:spcPct val="90000"/>
              </a:lnSpc>
              <a:buNone/>
              <a:defRPr lang="en-US" sz="2700" b="1" i="0" kern="1200" baseline="0" dirty="0" smtClean="0">
                <a:solidFill>
                  <a:srgbClr val="4F2D7F"/>
                </a:solidFill>
                <a:latin typeface="GT Walsheim Medium" charset="0"/>
                <a:ea typeface="GT Walsheim Medium" charset="0"/>
                <a:cs typeface="GT Walsheim Medium"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Primary header here</a:t>
            </a:r>
          </a:p>
        </p:txBody>
      </p:sp>
      <p:sp>
        <p:nvSpPr>
          <p:cNvPr id="11" name="Text Placeholder 8"/>
          <p:cNvSpPr>
            <a:spLocks noGrp="1"/>
          </p:cNvSpPr>
          <p:nvPr>
            <p:ph type="body" sz="quarter" idx="11" hasCustomPrompt="1"/>
          </p:nvPr>
        </p:nvSpPr>
        <p:spPr>
          <a:xfrm>
            <a:off x="457200" y="4192749"/>
            <a:ext cx="6134100" cy="279642"/>
          </a:xfrm>
        </p:spPr>
        <p:txBody>
          <a:bodyPr anchor="b"/>
          <a:lstStyle>
            <a:lvl1pPr marL="0" indent="0">
              <a:buNone/>
              <a:defRPr sz="1800" b="0" i="0">
                <a:latin typeface="GT Walsheim Light" charset="0"/>
                <a:ea typeface="GT Walsheim Light" charset="0"/>
                <a:cs typeface="GT Walsheim Light" charset="0"/>
              </a:defRPr>
            </a:lvl1pPr>
          </a:lstStyle>
          <a:p>
            <a:pPr lvl="0"/>
            <a:r>
              <a:rPr lang="en-US" dirty="0"/>
              <a:t>Secondary header here</a:t>
            </a:r>
          </a:p>
        </p:txBody>
      </p:sp>
      <p:sp>
        <p:nvSpPr>
          <p:cNvPr id="13" name="Text Placeholder 3"/>
          <p:cNvSpPr>
            <a:spLocks noGrp="1"/>
          </p:cNvSpPr>
          <p:nvPr>
            <p:ph type="body" sz="quarter" idx="10" hasCustomPrompt="1"/>
          </p:nvPr>
        </p:nvSpPr>
        <p:spPr>
          <a:xfrm>
            <a:off x="476251" y="2857647"/>
            <a:ext cx="3333749" cy="456692"/>
          </a:xfrm>
        </p:spPr>
        <p:txBody>
          <a:bodyPr anchor="b"/>
          <a:lstStyle>
            <a:lvl1pPr marL="0" indent="0">
              <a:buFont typeface="Arial" panose="020B0604020202020204" pitchFamily="34" charset="0"/>
              <a:buNone/>
              <a:defRPr sz="1300" b="0">
                <a:solidFill>
                  <a:srgbClr val="000000"/>
                </a:solidFill>
                <a:latin typeface="GT Walsheim Bold" panose="02000503040000020003" pitchFamily="50" charset="0"/>
              </a:defRPr>
            </a:lvl1pPr>
          </a:lstStyle>
          <a:p>
            <a:pPr lvl="0"/>
            <a:r>
              <a:rPr lang="en-US" dirty="0"/>
              <a:t>SECTION HEADER HERE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6524" y="457200"/>
            <a:ext cx="1845421" cy="343537"/>
          </a:xfrm>
          <a:prstGeom prst="rect">
            <a:avLst/>
          </a:prstGeom>
        </p:spPr>
      </p:pic>
    </p:spTree>
    <p:extLst>
      <p:ext uri="{BB962C8B-B14F-4D97-AF65-F5344CB8AC3E}">
        <p14:creationId xmlns:p14="http://schemas.microsoft.com/office/powerpoint/2010/main" val="359729937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and proposal illustration">
    <p:spTree>
      <p:nvGrpSpPr>
        <p:cNvPr id="1" name=""/>
        <p:cNvGrpSpPr/>
        <p:nvPr/>
      </p:nvGrpSpPr>
      <p:grpSpPr>
        <a:xfrm>
          <a:off x="0" y="0"/>
          <a:ext cx="0" cy="0"/>
          <a:chOff x="0" y="0"/>
          <a:chExt cx="0" cy="0"/>
        </a:xfrm>
      </p:grpSpPr>
      <p:cxnSp>
        <p:nvCxnSpPr>
          <p:cNvPr id="8" name="Straight Connector 7"/>
          <p:cNvCxnSpPr/>
          <p:nvPr userDrawn="1"/>
        </p:nvCxnSpPr>
        <p:spPr>
          <a:xfrm>
            <a:off x="476251" y="3412613"/>
            <a:ext cx="15620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6078" t="9413" r="9611" b="10858"/>
          <a:stretch/>
        </p:blipFill>
        <p:spPr>
          <a:xfrm>
            <a:off x="5076972" y="-965031"/>
            <a:ext cx="5109910" cy="4883888"/>
          </a:xfrm>
          <a:prstGeom prst="rect">
            <a:avLst/>
          </a:prstGeom>
        </p:spPr>
      </p:pic>
      <p:sp>
        <p:nvSpPr>
          <p:cNvPr id="9" name="Text Placeholder 2"/>
          <p:cNvSpPr>
            <a:spLocks noGrp="1"/>
          </p:cNvSpPr>
          <p:nvPr>
            <p:ph type="body" idx="1" hasCustomPrompt="1"/>
          </p:nvPr>
        </p:nvSpPr>
        <p:spPr>
          <a:xfrm>
            <a:off x="457200" y="3470301"/>
            <a:ext cx="6134100" cy="714890"/>
          </a:xfrm>
        </p:spPr>
        <p:txBody>
          <a:bodyPr anchor="b"/>
          <a:lstStyle>
            <a:lvl1pPr marL="0" indent="0">
              <a:lnSpc>
                <a:spcPct val="90000"/>
              </a:lnSpc>
              <a:buNone/>
              <a:defRPr lang="en-US" sz="2700" b="1" i="0" kern="1200" baseline="0" dirty="0" smtClean="0">
                <a:solidFill>
                  <a:srgbClr val="4F2D7F"/>
                </a:solidFill>
                <a:latin typeface="GT Walsheim Medium" charset="0"/>
                <a:ea typeface="GT Walsheim Medium" charset="0"/>
                <a:cs typeface="GT Walsheim Medium"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Primary header here</a:t>
            </a:r>
          </a:p>
        </p:txBody>
      </p:sp>
      <p:sp>
        <p:nvSpPr>
          <p:cNvPr id="14" name="Text Placeholder 8"/>
          <p:cNvSpPr>
            <a:spLocks noGrp="1"/>
          </p:cNvSpPr>
          <p:nvPr>
            <p:ph type="body" sz="quarter" idx="11" hasCustomPrompt="1"/>
          </p:nvPr>
        </p:nvSpPr>
        <p:spPr>
          <a:xfrm>
            <a:off x="457200" y="4192749"/>
            <a:ext cx="6134100" cy="279642"/>
          </a:xfrm>
        </p:spPr>
        <p:txBody>
          <a:bodyPr anchor="b"/>
          <a:lstStyle>
            <a:lvl1pPr marL="0" indent="0">
              <a:buNone/>
              <a:defRPr sz="1800" b="0" i="0">
                <a:latin typeface="GT Walsheim Light" charset="0"/>
                <a:ea typeface="GT Walsheim Light" charset="0"/>
                <a:cs typeface="GT Walsheim Light" charset="0"/>
              </a:defRPr>
            </a:lvl1pPr>
          </a:lstStyle>
          <a:p>
            <a:pPr lvl="0"/>
            <a:r>
              <a:rPr lang="en-US" dirty="0"/>
              <a:t>Secondary header here</a:t>
            </a:r>
          </a:p>
        </p:txBody>
      </p:sp>
      <p:sp>
        <p:nvSpPr>
          <p:cNvPr id="10" name="Text Placeholder 3"/>
          <p:cNvSpPr>
            <a:spLocks noGrp="1"/>
          </p:cNvSpPr>
          <p:nvPr>
            <p:ph type="body" sz="quarter" idx="10" hasCustomPrompt="1"/>
          </p:nvPr>
        </p:nvSpPr>
        <p:spPr>
          <a:xfrm>
            <a:off x="476251" y="2857647"/>
            <a:ext cx="3333749" cy="456692"/>
          </a:xfrm>
        </p:spPr>
        <p:txBody>
          <a:bodyPr anchor="b"/>
          <a:lstStyle>
            <a:lvl1pPr marL="0" indent="0">
              <a:buFont typeface="Arial" panose="020B0604020202020204" pitchFamily="34" charset="0"/>
              <a:buNone/>
              <a:defRPr sz="1300" b="0">
                <a:solidFill>
                  <a:srgbClr val="000000"/>
                </a:solidFill>
                <a:latin typeface="GT Walsheim Bold" panose="02000503040000020003" pitchFamily="50" charset="0"/>
              </a:defRPr>
            </a:lvl1pPr>
          </a:lstStyle>
          <a:p>
            <a:pPr lvl="0"/>
            <a:r>
              <a:rPr lang="en-US" dirty="0"/>
              <a:t>SECTION HEADER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6524" y="457200"/>
            <a:ext cx="1845421" cy="343537"/>
          </a:xfrm>
          <a:prstGeom prst="rect">
            <a:avLst/>
          </a:prstGeom>
        </p:spPr>
      </p:pic>
    </p:spTree>
    <p:extLst>
      <p:ext uri="{BB962C8B-B14F-4D97-AF65-F5344CB8AC3E}">
        <p14:creationId xmlns:p14="http://schemas.microsoft.com/office/powerpoint/2010/main" val="5093654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rgbClr val="4F2D7F"/>
                </a:solidFill>
                <a:latin typeface="GT Walsheim Medium" charset="0"/>
                <a:ea typeface="GT Walsheim Medium" charset="0"/>
                <a:cs typeface="GT Walsheim Medium" charset="0"/>
              </a:defRPr>
            </a:lvl1pPr>
          </a:lstStyle>
          <a:p>
            <a:r>
              <a:rPr lang="en-US" dirty="0"/>
              <a:t>Click to edit Master title style</a:t>
            </a:r>
          </a:p>
        </p:txBody>
      </p:sp>
      <p:sp>
        <p:nvSpPr>
          <p:cNvPr id="7" name="Copyright"/>
          <p:cNvSpPr txBox="1">
            <a:spLocks noChangeArrowheads="1"/>
          </p:cNvSpPr>
          <p:nvPr userDrawn="1"/>
        </p:nvSpPr>
        <p:spPr bwMode="auto">
          <a:xfrm>
            <a:off x="4517065" y="4896251"/>
            <a:ext cx="3971299" cy="76944"/>
          </a:xfrm>
          <a:prstGeom prst="rect">
            <a:avLst/>
          </a:prstGeom>
          <a:noFill/>
          <a:ln w="9525">
            <a:noFill/>
            <a:miter lim="800000"/>
            <a:headEnd/>
            <a:tailEnd/>
          </a:ln>
          <a:effectLst/>
        </p:spPr>
        <p:txBody>
          <a:bodyPr wrap="square" lIns="0" tIns="0" rIns="0" bIns="0" anchor="ctr">
            <a:spAutoFit/>
          </a:bodyPr>
          <a:lstStyle/>
          <a:p>
            <a:pPr algn="r" rtl="0"/>
            <a:r>
              <a:rPr lang="en-US" sz="500" b="0" i="0" u="none" strike="noStrike" baseline="0" dirty="0">
                <a:solidFill>
                  <a:srgbClr val="000000"/>
                </a:solidFill>
                <a:latin typeface="GT Walsheim Regular" panose="02000503030000020003" pitchFamily="50" charset="0"/>
              </a:rPr>
              <a:t>© 2017 Grant Thornton LLP  |  All rights reserved  | U.S. member firm of Grant Thornton International Ltd</a:t>
            </a:r>
            <a:endParaRPr lang="en-US" sz="500" b="0" i="0" u="none" strike="noStrike" kern="1200" baseline="30000" dirty="0">
              <a:solidFill>
                <a:srgbClr val="000000"/>
              </a:solidFill>
              <a:latin typeface="GT Walsheim Regular" panose="02000503030000020003" pitchFamily="50" charset="0"/>
              <a:ea typeface="+mn-ea"/>
              <a:cs typeface="+mn-cs"/>
            </a:endParaRPr>
          </a:p>
        </p:txBody>
      </p:sp>
      <p:sp>
        <p:nvSpPr>
          <p:cNvPr id="8" name="TextBox 7"/>
          <p:cNvSpPr txBox="1"/>
          <p:nvPr userDrawn="1"/>
        </p:nvSpPr>
        <p:spPr>
          <a:xfrm>
            <a:off x="8236904" y="4834696"/>
            <a:ext cx="609600" cy="200055"/>
          </a:xfrm>
          <a:prstGeom prst="rect">
            <a:avLst/>
          </a:prstGeom>
          <a:noFill/>
        </p:spPr>
        <p:txBody>
          <a:bodyPr wrap="square" rtlCol="0" anchor="b">
            <a:spAutoFit/>
          </a:bodyPr>
          <a:lstStyle/>
          <a:p>
            <a:pPr algn="r"/>
            <a:fld id="{F28C7CC6-8B9F-419C-87FA-C1426B138908}" type="slidenum">
              <a:rPr lang="en-US" sz="700" smtClean="0">
                <a:solidFill>
                  <a:schemeClr val="tx1">
                    <a:lumMod val="50000"/>
                  </a:schemeClr>
                </a:solidFill>
                <a:latin typeface="GT Walsheim Regular" panose="02000503030000020003" pitchFamily="50" charset="0"/>
                <a:cs typeface="Arial" panose="020B0604020202020204" pitchFamily="34" charset="0"/>
              </a:rPr>
              <a:pPr algn="r"/>
              <a:t>‹#›</a:t>
            </a:fld>
            <a:endParaRPr lang="en-US" sz="700" dirty="0">
              <a:solidFill>
                <a:schemeClr val="tx1">
                  <a:lumMod val="50000"/>
                </a:schemeClr>
              </a:solidFill>
              <a:latin typeface="GT Walsheim Regular" panose="02000503030000020003" pitchFamily="50" charset="0"/>
              <a:cs typeface="Arial" panose="020B0604020202020204" pitchFamily="34" charset="0"/>
            </a:endParaRPr>
          </a:p>
        </p:txBody>
      </p:sp>
      <p:cxnSp>
        <p:nvCxnSpPr>
          <p:cNvPr id="12" name="Straight Connector 11"/>
          <p:cNvCxnSpPr/>
          <p:nvPr userDrawn="1"/>
        </p:nvCxnSpPr>
        <p:spPr>
          <a:xfrm>
            <a:off x="476251" y="4758976"/>
            <a:ext cx="1164615"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839255"/>
            <a:ext cx="1183666" cy="220347"/>
          </a:xfrm>
          <a:prstGeom prst="rect">
            <a:avLst/>
          </a:prstGeom>
        </p:spPr>
      </p:pic>
    </p:spTree>
    <p:extLst>
      <p:ext uri="{BB962C8B-B14F-4D97-AF65-F5344CB8AC3E}">
        <p14:creationId xmlns:p14="http://schemas.microsoft.com/office/powerpoint/2010/main" val="310732421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rgbClr val="4F2D7F"/>
                </a:solidFill>
                <a:latin typeface="GT Walsheim Medium" charset="0"/>
                <a:ea typeface="GT Walsheim Medium" charset="0"/>
                <a:cs typeface="GT Walsheim Medium" charset="0"/>
              </a:defRPr>
            </a:lvl1pPr>
          </a:lstStyle>
          <a:p>
            <a:r>
              <a:rPr lang="en-US" dirty="0"/>
              <a:t>Click to edit Master title style</a:t>
            </a:r>
          </a:p>
        </p:txBody>
      </p:sp>
      <p:sp>
        <p:nvSpPr>
          <p:cNvPr id="3" name="Content Placeholder 2"/>
          <p:cNvSpPr>
            <a:spLocks noGrp="1"/>
          </p:cNvSpPr>
          <p:nvPr>
            <p:ph idx="1"/>
          </p:nvPr>
        </p:nvSpPr>
        <p:spPr/>
        <p:txBody>
          <a:bodyPr/>
          <a:lstStyle>
            <a:lvl1pPr marL="2857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b="0" i="0">
                <a:solidFill>
                  <a:schemeClr val="tx1">
                    <a:lumMod val="50000"/>
                  </a:schemeClr>
                </a:solidFill>
                <a:latin typeface="GT Walsheim Regular" panose="02000503030000020003" pitchFamily="50" charset="0"/>
                <a:ea typeface="GT Walsheim Regular" panose="02000503030000020003" pitchFamily="50" charset="0"/>
                <a:cs typeface="GT Walsheim Regular" panose="02000503030000020003" pitchFamily="50" charset="0"/>
              </a:defRPr>
            </a:lvl1pPr>
            <a:lvl2pPr marL="742950" marR="0" indent="-285750" algn="l" defTabSz="914400" rtl="0" eaLnBrk="1" fontAlgn="base" latinLnBrk="0" hangingPunct="1">
              <a:lnSpc>
                <a:spcPct val="100000"/>
              </a:lnSpc>
              <a:spcBef>
                <a:spcPct val="20000"/>
              </a:spcBef>
              <a:spcAft>
                <a:spcPct val="0"/>
              </a:spcAft>
              <a:buClrTx/>
              <a:buSzTx/>
              <a:buFont typeface="Arial"/>
              <a:buChar char="•"/>
              <a:tabLst/>
              <a:defRPr sz="1800" b="0" i="0">
                <a:solidFill>
                  <a:schemeClr val="tx1">
                    <a:lumMod val="50000"/>
                  </a:schemeClr>
                </a:solidFill>
                <a:latin typeface="GT Walsheim Regular" panose="02000503030000020003" pitchFamily="50" charset="0"/>
                <a:ea typeface="GT Walsheim Regular" panose="02000503030000020003" pitchFamily="50" charset="0"/>
                <a:cs typeface="GT Walsheim Regular" panose="02000503030000020003" pitchFamily="50" charset="0"/>
              </a:defRPr>
            </a:lvl2pPr>
            <a:lvl3pPr marL="1200150" marR="0" indent="-285750" algn="l" defTabSz="914400" rtl="0" eaLnBrk="1" fontAlgn="base" latinLnBrk="0" hangingPunct="1">
              <a:lnSpc>
                <a:spcPct val="100000"/>
              </a:lnSpc>
              <a:spcBef>
                <a:spcPct val="20000"/>
              </a:spcBef>
              <a:spcAft>
                <a:spcPct val="0"/>
              </a:spcAft>
              <a:buClrTx/>
              <a:buSzTx/>
              <a:buFont typeface="Arial"/>
              <a:buChar char="•"/>
              <a:tabLst/>
              <a:defRPr sz="1800" b="0" i="0">
                <a:solidFill>
                  <a:schemeClr val="tx1">
                    <a:lumMod val="50000"/>
                  </a:schemeClr>
                </a:solidFill>
                <a:latin typeface="GT Walsheim Regular" panose="02000503030000020003" pitchFamily="50" charset="0"/>
                <a:ea typeface="GT Walsheim Regular" panose="02000503030000020003" pitchFamily="50" charset="0"/>
                <a:cs typeface="GT Walsheim Regular" panose="02000503030000020003" pitchFamily="50" charset="0"/>
              </a:defRPr>
            </a:lvl3pPr>
            <a:lvl4pPr marL="1657350" marR="0" indent="-285750" algn="l" defTabSz="914400" rtl="0" eaLnBrk="1" fontAlgn="base" latinLnBrk="0" hangingPunct="1">
              <a:lnSpc>
                <a:spcPct val="100000"/>
              </a:lnSpc>
              <a:spcBef>
                <a:spcPct val="20000"/>
              </a:spcBef>
              <a:spcAft>
                <a:spcPct val="0"/>
              </a:spcAft>
              <a:buClrTx/>
              <a:buSzTx/>
              <a:buFont typeface="Arial"/>
              <a:buChar char="•"/>
              <a:tabLst/>
              <a:defRPr sz="1350" b="0" i="0">
                <a:solidFill>
                  <a:schemeClr val="tx1">
                    <a:lumMod val="50000"/>
                  </a:schemeClr>
                </a:solidFill>
                <a:latin typeface="GT Walsheim Regular" panose="02000503030000020003" pitchFamily="50" charset="0"/>
                <a:ea typeface="GT Walsheim Regular" panose="02000503030000020003" pitchFamily="50" charset="0"/>
                <a:cs typeface="GT Walsheim Regular" panose="02000503030000020003" pitchFamily="50" charset="0"/>
              </a:defRPr>
            </a:lvl4pPr>
            <a:lvl5pPr marL="2114550" marR="0" indent="-285750" algn="l" defTabSz="914400" rtl="0" eaLnBrk="1" fontAlgn="base" latinLnBrk="0" hangingPunct="1">
              <a:lnSpc>
                <a:spcPct val="100000"/>
              </a:lnSpc>
              <a:spcBef>
                <a:spcPct val="20000"/>
              </a:spcBef>
              <a:spcAft>
                <a:spcPct val="0"/>
              </a:spcAft>
              <a:buClrTx/>
              <a:buSzTx/>
              <a:buFont typeface="Arial"/>
              <a:buChar char="•"/>
              <a:tabLst/>
              <a:defRPr sz="900" b="0" i="0">
                <a:solidFill>
                  <a:schemeClr val="tx1">
                    <a:lumMod val="50000"/>
                  </a:schemeClr>
                </a:solidFill>
                <a:latin typeface="GT Walsheim Regular" panose="02000503030000020003" pitchFamily="50" charset="0"/>
                <a:ea typeface="GT Walsheim Regular" panose="02000503030000020003" pitchFamily="50" charset="0"/>
                <a:cs typeface="GT Walsheim Regular"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0" name="Copyright"/>
          <p:cNvSpPr txBox="1">
            <a:spLocks noChangeArrowheads="1"/>
          </p:cNvSpPr>
          <p:nvPr userDrawn="1"/>
        </p:nvSpPr>
        <p:spPr bwMode="auto">
          <a:xfrm>
            <a:off x="4517065" y="4896251"/>
            <a:ext cx="3971299" cy="76944"/>
          </a:xfrm>
          <a:prstGeom prst="rect">
            <a:avLst/>
          </a:prstGeom>
          <a:noFill/>
          <a:ln w="9525">
            <a:noFill/>
            <a:miter lim="800000"/>
            <a:headEnd/>
            <a:tailEnd/>
          </a:ln>
          <a:effectLst/>
        </p:spPr>
        <p:txBody>
          <a:bodyPr wrap="square" lIns="0" tIns="0" rIns="0" bIns="0" anchor="ctr">
            <a:spAutoFit/>
          </a:bodyPr>
          <a:lstStyle/>
          <a:p>
            <a:pPr algn="r" rtl="0"/>
            <a:r>
              <a:rPr lang="en-US" sz="500" b="0" i="0" u="none" strike="noStrike" baseline="0" dirty="0">
                <a:solidFill>
                  <a:srgbClr val="000000"/>
                </a:solidFill>
                <a:latin typeface="GT Walsheim Regular" panose="02000503030000020003" pitchFamily="50" charset="0"/>
              </a:rPr>
              <a:t>© 2017 Grant Thornton LLP  |  All rights reserved  | U.S. member firm of Grant Thornton International Ltd</a:t>
            </a:r>
            <a:endParaRPr lang="en-US" sz="500" b="0" i="0" u="none" strike="noStrike" kern="1200" baseline="30000" dirty="0">
              <a:solidFill>
                <a:srgbClr val="000000"/>
              </a:solidFill>
              <a:latin typeface="GT Walsheim Regular" panose="02000503030000020003" pitchFamily="50" charset="0"/>
              <a:ea typeface="+mn-ea"/>
              <a:cs typeface="+mn-cs"/>
            </a:endParaRPr>
          </a:p>
        </p:txBody>
      </p:sp>
      <p:sp>
        <p:nvSpPr>
          <p:cNvPr id="13" name="TextBox 12"/>
          <p:cNvSpPr txBox="1"/>
          <p:nvPr userDrawn="1"/>
        </p:nvSpPr>
        <p:spPr>
          <a:xfrm>
            <a:off x="8236904" y="4834696"/>
            <a:ext cx="609600" cy="200055"/>
          </a:xfrm>
          <a:prstGeom prst="rect">
            <a:avLst/>
          </a:prstGeom>
          <a:noFill/>
        </p:spPr>
        <p:txBody>
          <a:bodyPr wrap="square" rtlCol="0" anchor="b">
            <a:spAutoFit/>
          </a:bodyPr>
          <a:lstStyle/>
          <a:p>
            <a:pPr algn="r"/>
            <a:fld id="{F28C7CC6-8B9F-419C-87FA-C1426B138908}" type="slidenum">
              <a:rPr lang="en-US" sz="700" smtClean="0">
                <a:solidFill>
                  <a:schemeClr val="tx1">
                    <a:lumMod val="50000"/>
                  </a:schemeClr>
                </a:solidFill>
                <a:latin typeface="GT Walsheim Regular" panose="02000503030000020003" pitchFamily="50" charset="0"/>
                <a:cs typeface="Arial" panose="020B0604020202020204" pitchFamily="34" charset="0"/>
              </a:rPr>
              <a:pPr algn="r"/>
              <a:t>‹#›</a:t>
            </a:fld>
            <a:endParaRPr lang="en-US" sz="700" dirty="0">
              <a:solidFill>
                <a:schemeClr val="tx1">
                  <a:lumMod val="50000"/>
                </a:schemeClr>
              </a:solidFill>
              <a:latin typeface="GT Walsheim Regular" panose="02000503030000020003" pitchFamily="50" charset="0"/>
              <a:cs typeface="Arial" panose="020B0604020202020204" pitchFamily="34" charset="0"/>
            </a:endParaRPr>
          </a:p>
        </p:txBody>
      </p:sp>
      <p:cxnSp>
        <p:nvCxnSpPr>
          <p:cNvPr id="11" name="Straight Connector 10"/>
          <p:cNvCxnSpPr/>
          <p:nvPr userDrawn="1"/>
        </p:nvCxnSpPr>
        <p:spPr>
          <a:xfrm>
            <a:off x="476251" y="4758976"/>
            <a:ext cx="1164615"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839255"/>
            <a:ext cx="1183666" cy="220347"/>
          </a:xfrm>
          <a:prstGeom prst="rect">
            <a:avLst/>
          </a:prstGeom>
        </p:spPr>
      </p:pic>
    </p:spTree>
    <p:extLst>
      <p:ext uri="{BB962C8B-B14F-4D97-AF65-F5344CB8AC3E}">
        <p14:creationId xmlns:p14="http://schemas.microsoft.com/office/powerpoint/2010/main" val="253590636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F2D7F"/>
                </a:solidFill>
              </a:defRPr>
            </a:lvl1pPr>
          </a:lstStyle>
          <a:p>
            <a:r>
              <a:rPr lang="en-US"/>
              <a:t>Click to edit Master title style</a:t>
            </a:r>
          </a:p>
        </p:txBody>
      </p:sp>
      <p:sp>
        <p:nvSpPr>
          <p:cNvPr id="10" name="Content Placeholder 2"/>
          <p:cNvSpPr>
            <a:spLocks noGrp="1"/>
          </p:cNvSpPr>
          <p:nvPr>
            <p:ph sz="half" idx="10"/>
          </p:nvPr>
        </p:nvSpPr>
        <p:spPr>
          <a:xfrm>
            <a:off x="455136" y="1427401"/>
            <a:ext cx="4068604" cy="2818209"/>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2"/>
          </p:nvPr>
        </p:nvSpPr>
        <p:spPr>
          <a:xfrm>
            <a:off x="4657725" y="1427401"/>
            <a:ext cx="4029075" cy="2818209"/>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pyright"/>
          <p:cNvSpPr txBox="1">
            <a:spLocks noChangeArrowheads="1"/>
          </p:cNvSpPr>
          <p:nvPr userDrawn="1"/>
        </p:nvSpPr>
        <p:spPr bwMode="auto">
          <a:xfrm>
            <a:off x="4517065" y="4896251"/>
            <a:ext cx="3971299" cy="76944"/>
          </a:xfrm>
          <a:prstGeom prst="rect">
            <a:avLst/>
          </a:prstGeom>
          <a:noFill/>
          <a:ln w="9525">
            <a:noFill/>
            <a:miter lim="800000"/>
            <a:headEnd/>
            <a:tailEnd/>
          </a:ln>
          <a:effectLst/>
        </p:spPr>
        <p:txBody>
          <a:bodyPr wrap="square" lIns="0" tIns="0" rIns="0" bIns="0" anchor="ctr">
            <a:spAutoFit/>
          </a:bodyPr>
          <a:lstStyle/>
          <a:p>
            <a:pPr algn="r" rtl="0"/>
            <a:r>
              <a:rPr lang="en-US" sz="500" b="0" i="0" u="none" strike="noStrike" baseline="0" dirty="0">
                <a:solidFill>
                  <a:srgbClr val="000000"/>
                </a:solidFill>
                <a:latin typeface="GT Walsheim Regular" panose="02000503030000020003" pitchFamily="50" charset="0"/>
              </a:rPr>
              <a:t>© 2017 Grant Thornton LLP  |  All rights reserved  | U.S. member firm of Grant Thornton International Ltd</a:t>
            </a:r>
            <a:endParaRPr lang="en-US" sz="500" b="0" i="0" u="none" strike="noStrike" kern="1200" baseline="30000" dirty="0">
              <a:solidFill>
                <a:srgbClr val="000000"/>
              </a:solidFill>
              <a:latin typeface="GT Walsheim Regular" panose="02000503030000020003" pitchFamily="50" charset="0"/>
              <a:ea typeface="+mn-ea"/>
              <a:cs typeface="+mn-cs"/>
            </a:endParaRPr>
          </a:p>
        </p:txBody>
      </p:sp>
      <p:sp>
        <p:nvSpPr>
          <p:cNvPr id="16" name="TextBox 15"/>
          <p:cNvSpPr txBox="1"/>
          <p:nvPr userDrawn="1"/>
        </p:nvSpPr>
        <p:spPr>
          <a:xfrm>
            <a:off x="8236904" y="4834696"/>
            <a:ext cx="609600" cy="200055"/>
          </a:xfrm>
          <a:prstGeom prst="rect">
            <a:avLst/>
          </a:prstGeom>
          <a:noFill/>
        </p:spPr>
        <p:txBody>
          <a:bodyPr wrap="square" rtlCol="0" anchor="b">
            <a:spAutoFit/>
          </a:bodyPr>
          <a:lstStyle/>
          <a:p>
            <a:pPr algn="r"/>
            <a:fld id="{F28C7CC6-8B9F-419C-87FA-C1426B138908}" type="slidenum">
              <a:rPr lang="en-US" sz="700" smtClean="0">
                <a:solidFill>
                  <a:schemeClr val="tx1">
                    <a:lumMod val="50000"/>
                  </a:schemeClr>
                </a:solidFill>
                <a:latin typeface="GT Walsheim Regular" panose="02000503030000020003" pitchFamily="50" charset="0"/>
                <a:cs typeface="Arial" panose="020B0604020202020204" pitchFamily="34" charset="0"/>
              </a:rPr>
              <a:pPr algn="r"/>
              <a:t>‹#›</a:t>
            </a:fld>
            <a:endParaRPr lang="en-US" sz="700" dirty="0">
              <a:solidFill>
                <a:schemeClr val="tx1">
                  <a:lumMod val="50000"/>
                </a:schemeClr>
              </a:solidFill>
              <a:latin typeface="GT Walsheim Regular" panose="02000503030000020003" pitchFamily="50" charset="0"/>
              <a:cs typeface="Arial" panose="020B0604020202020204" pitchFamily="34" charset="0"/>
            </a:endParaRPr>
          </a:p>
        </p:txBody>
      </p:sp>
      <p:cxnSp>
        <p:nvCxnSpPr>
          <p:cNvPr id="9" name="Straight Connector 8"/>
          <p:cNvCxnSpPr/>
          <p:nvPr userDrawn="1"/>
        </p:nvCxnSpPr>
        <p:spPr>
          <a:xfrm>
            <a:off x="476251" y="4758976"/>
            <a:ext cx="1164615"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839255"/>
            <a:ext cx="1183666" cy="220347"/>
          </a:xfrm>
          <a:prstGeom prst="rect">
            <a:avLst/>
          </a:prstGeom>
        </p:spPr>
      </p:pic>
    </p:spTree>
    <p:extLst>
      <p:ext uri="{BB962C8B-B14F-4D97-AF65-F5344CB8AC3E}">
        <p14:creationId xmlns:p14="http://schemas.microsoft.com/office/powerpoint/2010/main" val="367658773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4 headsho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F2D7F"/>
                </a:solidFill>
              </a:defRPr>
            </a:lvl1pPr>
          </a:lstStyle>
          <a:p>
            <a:r>
              <a:rPr lang="en-US"/>
              <a:t>Click to edit Master title style</a:t>
            </a:r>
          </a:p>
        </p:txBody>
      </p:sp>
      <p:sp>
        <p:nvSpPr>
          <p:cNvPr id="14" name="Picture Placeholder 4"/>
          <p:cNvSpPr>
            <a:spLocks noGrp="1"/>
          </p:cNvSpPr>
          <p:nvPr>
            <p:ph type="pic" sz="quarter" idx="10" hasCustomPrompt="1"/>
          </p:nvPr>
        </p:nvSpPr>
        <p:spPr>
          <a:xfrm>
            <a:off x="786189" y="1838642"/>
            <a:ext cx="1054786" cy="1054786"/>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15" name="Picture Placeholder 4"/>
          <p:cNvSpPr>
            <a:spLocks noGrp="1"/>
          </p:cNvSpPr>
          <p:nvPr>
            <p:ph type="pic" sz="quarter" idx="11" hasCustomPrompt="1"/>
          </p:nvPr>
        </p:nvSpPr>
        <p:spPr>
          <a:xfrm>
            <a:off x="2883574" y="1838642"/>
            <a:ext cx="1054786" cy="1054786"/>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16" name="Picture Placeholder 4"/>
          <p:cNvSpPr>
            <a:spLocks noGrp="1"/>
          </p:cNvSpPr>
          <p:nvPr>
            <p:ph type="pic" sz="quarter" idx="12" hasCustomPrompt="1"/>
          </p:nvPr>
        </p:nvSpPr>
        <p:spPr>
          <a:xfrm>
            <a:off x="4975316" y="1838642"/>
            <a:ext cx="1054786" cy="1054786"/>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17" name="Picture Placeholder 4"/>
          <p:cNvSpPr>
            <a:spLocks noGrp="1"/>
          </p:cNvSpPr>
          <p:nvPr>
            <p:ph type="pic" sz="quarter" idx="13" hasCustomPrompt="1"/>
          </p:nvPr>
        </p:nvSpPr>
        <p:spPr>
          <a:xfrm>
            <a:off x="7067058" y="1838642"/>
            <a:ext cx="1054786" cy="1054786"/>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11" name="Copyright"/>
          <p:cNvSpPr txBox="1">
            <a:spLocks noChangeArrowheads="1"/>
          </p:cNvSpPr>
          <p:nvPr userDrawn="1"/>
        </p:nvSpPr>
        <p:spPr bwMode="auto">
          <a:xfrm>
            <a:off x="4517065" y="4896251"/>
            <a:ext cx="3971299" cy="76944"/>
          </a:xfrm>
          <a:prstGeom prst="rect">
            <a:avLst/>
          </a:prstGeom>
          <a:noFill/>
          <a:ln w="9525">
            <a:noFill/>
            <a:miter lim="800000"/>
            <a:headEnd/>
            <a:tailEnd/>
          </a:ln>
          <a:effectLst/>
        </p:spPr>
        <p:txBody>
          <a:bodyPr wrap="square" lIns="0" tIns="0" rIns="0" bIns="0" anchor="ctr">
            <a:spAutoFit/>
          </a:bodyPr>
          <a:lstStyle/>
          <a:p>
            <a:pPr algn="r" rtl="0"/>
            <a:r>
              <a:rPr lang="en-US" sz="500" b="0" i="0" u="none" strike="noStrike" baseline="0" dirty="0">
                <a:solidFill>
                  <a:srgbClr val="000000"/>
                </a:solidFill>
                <a:latin typeface="GT Walsheim Regular" panose="02000503030000020003" pitchFamily="50" charset="0"/>
              </a:rPr>
              <a:t>© 2017 Grant Thornton LLP  |  All rights reserved  | U.S. member firm of Grant Thornton International Ltd</a:t>
            </a:r>
            <a:endParaRPr lang="en-US" sz="500" b="0" i="0" u="none" strike="noStrike" kern="1200" baseline="30000" dirty="0">
              <a:solidFill>
                <a:srgbClr val="000000"/>
              </a:solidFill>
              <a:latin typeface="GT Walsheim Regular" panose="02000503030000020003" pitchFamily="50" charset="0"/>
              <a:ea typeface="+mn-ea"/>
              <a:cs typeface="+mn-cs"/>
            </a:endParaRPr>
          </a:p>
        </p:txBody>
      </p:sp>
      <p:sp>
        <p:nvSpPr>
          <p:cNvPr id="18" name="TextBox 17"/>
          <p:cNvSpPr txBox="1"/>
          <p:nvPr userDrawn="1"/>
        </p:nvSpPr>
        <p:spPr>
          <a:xfrm>
            <a:off x="8236904" y="4834696"/>
            <a:ext cx="609600" cy="200055"/>
          </a:xfrm>
          <a:prstGeom prst="rect">
            <a:avLst/>
          </a:prstGeom>
          <a:noFill/>
        </p:spPr>
        <p:txBody>
          <a:bodyPr wrap="square" rtlCol="0" anchor="b">
            <a:spAutoFit/>
          </a:bodyPr>
          <a:lstStyle/>
          <a:p>
            <a:pPr algn="r"/>
            <a:fld id="{F28C7CC6-8B9F-419C-87FA-C1426B138908}" type="slidenum">
              <a:rPr lang="en-US" sz="700" smtClean="0">
                <a:solidFill>
                  <a:schemeClr val="tx1">
                    <a:lumMod val="50000"/>
                  </a:schemeClr>
                </a:solidFill>
                <a:latin typeface="GT Walsheim Regular" panose="02000503030000020003" pitchFamily="50" charset="0"/>
                <a:cs typeface="Arial" panose="020B0604020202020204" pitchFamily="34" charset="0"/>
              </a:rPr>
              <a:pPr algn="r"/>
              <a:t>‹#›</a:t>
            </a:fld>
            <a:endParaRPr lang="en-US" sz="700" dirty="0">
              <a:solidFill>
                <a:schemeClr val="tx1">
                  <a:lumMod val="50000"/>
                </a:schemeClr>
              </a:solidFill>
              <a:latin typeface="GT Walsheim Regular" panose="02000503030000020003" pitchFamily="50" charset="0"/>
              <a:cs typeface="Arial" panose="020B0604020202020204" pitchFamily="34" charset="0"/>
            </a:endParaRPr>
          </a:p>
        </p:txBody>
      </p:sp>
      <p:cxnSp>
        <p:nvCxnSpPr>
          <p:cNvPr id="12" name="Straight Connector 11"/>
          <p:cNvCxnSpPr/>
          <p:nvPr userDrawn="1"/>
        </p:nvCxnSpPr>
        <p:spPr>
          <a:xfrm>
            <a:off x="476251" y="4758976"/>
            <a:ext cx="1164615"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839255"/>
            <a:ext cx="1183666" cy="220347"/>
          </a:xfrm>
          <a:prstGeom prst="rect">
            <a:avLst/>
          </a:prstGeom>
        </p:spPr>
      </p:pic>
    </p:spTree>
    <p:extLst>
      <p:ext uri="{BB962C8B-B14F-4D97-AF65-F5344CB8AC3E}">
        <p14:creationId xmlns:p14="http://schemas.microsoft.com/office/powerpoint/2010/main" val="18430676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0" name="Straight Connector 9"/>
          <p:cNvCxnSpPr/>
          <p:nvPr/>
        </p:nvCxnSpPr>
        <p:spPr>
          <a:xfrm>
            <a:off x="438150" y="922973"/>
            <a:ext cx="8323846" cy="0"/>
          </a:xfrm>
          <a:prstGeom prst="line">
            <a:avLst/>
          </a:prstGeom>
          <a:ln>
            <a:solidFill>
              <a:srgbClr val="492675"/>
            </a:solidFill>
          </a:ln>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userDrawn="1"/>
        </p:nvCxnSpPr>
        <p:spPr>
          <a:xfrm>
            <a:off x="438150" y="922973"/>
            <a:ext cx="8323846" cy="0"/>
          </a:xfrm>
          <a:prstGeom prst="line">
            <a:avLst/>
          </a:prstGeom>
          <a:ln>
            <a:solidFill>
              <a:srgbClr val="492675"/>
            </a:solidFill>
          </a:ln>
        </p:spPr>
        <p:style>
          <a:lnRef idx="3">
            <a:schemeClr val="accent2"/>
          </a:lnRef>
          <a:fillRef idx="0">
            <a:schemeClr val="accent2"/>
          </a:fillRef>
          <a:effectRef idx="2">
            <a:schemeClr val="accent2"/>
          </a:effectRef>
          <a:fontRef idx="minor">
            <a:schemeClr val="tx1"/>
          </a:fontRef>
        </p:style>
      </p:cxnSp>
      <p:sp>
        <p:nvSpPr>
          <p:cNvPr id="8" name="Title 1"/>
          <p:cNvSpPr>
            <a:spLocks noGrp="1"/>
          </p:cNvSpPr>
          <p:nvPr>
            <p:ph type="title"/>
          </p:nvPr>
        </p:nvSpPr>
        <p:spPr>
          <a:xfrm>
            <a:off x="438152" y="273844"/>
            <a:ext cx="8323847" cy="649130"/>
          </a:xfrm>
        </p:spPr>
        <p:txBody>
          <a:bodyPr anchor="b">
            <a:normAutofit/>
          </a:bodyPr>
          <a:lstStyle>
            <a:lvl1pPr>
              <a:defRPr sz="2250">
                <a:solidFill>
                  <a:srgbClr val="492675"/>
                </a:solidFill>
                <a:latin typeface="GT Walsheim Bold" panose="02000503040000020003" pitchFamily="50" charset="0"/>
              </a:defRPr>
            </a:lvl1pPr>
          </a:lstStyle>
          <a:p>
            <a:r>
              <a:rPr lang="en-US"/>
              <a:t>Click to edit Master title style</a:t>
            </a:r>
            <a:endParaRPr lang="en-US" dirty="0"/>
          </a:p>
        </p:txBody>
      </p:sp>
      <p:sp>
        <p:nvSpPr>
          <p:cNvPr id="9" name="Date Placeholder 3"/>
          <p:cNvSpPr>
            <a:spLocks noGrp="1"/>
          </p:cNvSpPr>
          <p:nvPr>
            <p:ph type="dt" sz="half" idx="10"/>
          </p:nvPr>
        </p:nvSpPr>
        <p:spPr>
          <a:xfrm>
            <a:off x="438150" y="4936332"/>
            <a:ext cx="2057400" cy="207169"/>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endParaRPr lang="en-US" dirty="0"/>
          </a:p>
        </p:txBody>
      </p:sp>
      <p:sp>
        <p:nvSpPr>
          <p:cNvPr id="11" name="Slide Number Placeholder 5"/>
          <p:cNvSpPr>
            <a:spLocks noGrp="1"/>
          </p:cNvSpPr>
          <p:nvPr>
            <p:ph type="sldNum" sz="quarter" idx="12"/>
          </p:nvPr>
        </p:nvSpPr>
        <p:spPr>
          <a:xfrm>
            <a:off x="6704597" y="4936332"/>
            <a:ext cx="2057400" cy="207169"/>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fld id="{C16FD9C2-C2A3-4DCE-AA17-220E9B548E9F}" type="slidenum">
              <a:rPr lang="en-US" smtClean="0"/>
              <a:pPr/>
              <a:t>‹#›</a:t>
            </a:fld>
            <a:endParaRPr lang="en-US" dirty="0"/>
          </a:p>
        </p:txBody>
      </p:sp>
    </p:spTree>
    <p:extLst>
      <p:ext uri="{BB962C8B-B14F-4D97-AF65-F5344CB8AC3E}">
        <p14:creationId xmlns:p14="http://schemas.microsoft.com/office/powerpoint/2010/main" val="8807909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8 headsho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F2D7F"/>
                </a:solidFill>
              </a:defRPr>
            </a:lvl1pPr>
          </a:lstStyle>
          <a:p>
            <a:r>
              <a:rPr lang="en-US"/>
              <a:t>Click to edit Master title style</a:t>
            </a:r>
          </a:p>
        </p:txBody>
      </p:sp>
      <p:sp>
        <p:nvSpPr>
          <p:cNvPr id="25" name="Picture Placeholder 4"/>
          <p:cNvSpPr>
            <a:spLocks noGrp="1"/>
          </p:cNvSpPr>
          <p:nvPr>
            <p:ph type="pic" sz="quarter" idx="10" hasCustomPrompt="1"/>
          </p:nvPr>
        </p:nvSpPr>
        <p:spPr>
          <a:xfrm>
            <a:off x="786189" y="1101346"/>
            <a:ext cx="1054786" cy="1054786"/>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26" name="Picture Placeholder 4"/>
          <p:cNvSpPr>
            <a:spLocks noGrp="1"/>
          </p:cNvSpPr>
          <p:nvPr>
            <p:ph type="pic" sz="quarter" idx="11" hasCustomPrompt="1"/>
          </p:nvPr>
        </p:nvSpPr>
        <p:spPr>
          <a:xfrm>
            <a:off x="2883574" y="1101346"/>
            <a:ext cx="1054786" cy="1054786"/>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27" name="Picture Placeholder 4"/>
          <p:cNvSpPr>
            <a:spLocks noGrp="1"/>
          </p:cNvSpPr>
          <p:nvPr>
            <p:ph type="pic" sz="quarter" idx="12" hasCustomPrompt="1"/>
          </p:nvPr>
        </p:nvSpPr>
        <p:spPr>
          <a:xfrm>
            <a:off x="4975316" y="1101346"/>
            <a:ext cx="1054786" cy="1054786"/>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28" name="Picture Placeholder 4"/>
          <p:cNvSpPr>
            <a:spLocks noGrp="1"/>
          </p:cNvSpPr>
          <p:nvPr>
            <p:ph type="pic" sz="quarter" idx="13" hasCustomPrompt="1"/>
          </p:nvPr>
        </p:nvSpPr>
        <p:spPr>
          <a:xfrm>
            <a:off x="7067058" y="1101346"/>
            <a:ext cx="1054786" cy="1054786"/>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29" name="Picture Placeholder 4"/>
          <p:cNvSpPr>
            <a:spLocks noGrp="1"/>
          </p:cNvSpPr>
          <p:nvPr>
            <p:ph type="pic" sz="quarter" idx="14" hasCustomPrompt="1"/>
          </p:nvPr>
        </p:nvSpPr>
        <p:spPr>
          <a:xfrm>
            <a:off x="786189" y="2837518"/>
            <a:ext cx="1054786" cy="1054786"/>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30" name="Picture Placeholder 4"/>
          <p:cNvSpPr>
            <a:spLocks noGrp="1"/>
          </p:cNvSpPr>
          <p:nvPr>
            <p:ph type="pic" sz="quarter" idx="15" hasCustomPrompt="1"/>
          </p:nvPr>
        </p:nvSpPr>
        <p:spPr>
          <a:xfrm>
            <a:off x="2883574" y="2837518"/>
            <a:ext cx="1054786" cy="1054786"/>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31" name="Picture Placeholder 4"/>
          <p:cNvSpPr>
            <a:spLocks noGrp="1"/>
          </p:cNvSpPr>
          <p:nvPr>
            <p:ph type="pic" sz="quarter" idx="16" hasCustomPrompt="1"/>
          </p:nvPr>
        </p:nvSpPr>
        <p:spPr>
          <a:xfrm>
            <a:off x="4975316" y="2837518"/>
            <a:ext cx="1054786" cy="1054786"/>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32" name="Picture Placeholder 4"/>
          <p:cNvSpPr>
            <a:spLocks noGrp="1"/>
          </p:cNvSpPr>
          <p:nvPr>
            <p:ph type="pic" sz="quarter" idx="17" hasCustomPrompt="1"/>
          </p:nvPr>
        </p:nvSpPr>
        <p:spPr>
          <a:xfrm>
            <a:off x="7067058" y="2837518"/>
            <a:ext cx="1054786" cy="1054786"/>
          </a:xfrm>
          <a:prstGeom prst="ellipse">
            <a:avLst/>
          </a:prstGeom>
          <a:solidFill>
            <a:schemeClr val="bg1"/>
          </a:solidFill>
          <a:ln>
            <a:noFill/>
          </a:ln>
        </p:spPr>
        <p:txBody>
          <a:bodyPr anchor="ctr"/>
          <a:lstStyle>
            <a:lvl1pPr marL="0" indent="0" algn="ctr">
              <a:buNone/>
              <a:defRPr sz="900" baseline="0"/>
            </a:lvl1pPr>
          </a:lstStyle>
          <a:p>
            <a:r>
              <a:rPr lang="en-US" sz="1200" dirty="0"/>
              <a:t>insert picture here</a:t>
            </a:r>
            <a:endParaRPr lang="en-US" dirty="0"/>
          </a:p>
        </p:txBody>
      </p:sp>
      <p:sp>
        <p:nvSpPr>
          <p:cNvPr id="17" name="Copyright"/>
          <p:cNvSpPr txBox="1">
            <a:spLocks noChangeArrowheads="1"/>
          </p:cNvSpPr>
          <p:nvPr userDrawn="1"/>
        </p:nvSpPr>
        <p:spPr bwMode="auto">
          <a:xfrm>
            <a:off x="4517065" y="4896251"/>
            <a:ext cx="3971299" cy="76944"/>
          </a:xfrm>
          <a:prstGeom prst="rect">
            <a:avLst/>
          </a:prstGeom>
          <a:noFill/>
          <a:ln w="9525">
            <a:noFill/>
            <a:miter lim="800000"/>
            <a:headEnd/>
            <a:tailEnd/>
          </a:ln>
          <a:effectLst/>
        </p:spPr>
        <p:txBody>
          <a:bodyPr wrap="square" lIns="0" tIns="0" rIns="0" bIns="0" anchor="ctr">
            <a:spAutoFit/>
          </a:bodyPr>
          <a:lstStyle/>
          <a:p>
            <a:pPr algn="r" rtl="0"/>
            <a:r>
              <a:rPr lang="en-US" sz="500" b="0" i="0" u="none" strike="noStrike" baseline="0" dirty="0">
                <a:solidFill>
                  <a:srgbClr val="000000"/>
                </a:solidFill>
                <a:latin typeface="GT Walsheim Regular" panose="02000503030000020003" pitchFamily="50" charset="0"/>
              </a:rPr>
              <a:t>© 2017 Grant Thornton LLP  |  All rights reserved  | U.S. member firm of Grant Thornton International Ltd</a:t>
            </a:r>
            <a:endParaRPr lang="en-US" sz="500" b="0" i="0" u="none" strike="noStrike" kern="1200" baseline="30000" dirty="0">
              <a:solidFill>
                <a:srgbClr val="000000"/>
              </a:solidFill>
              <a:latin typeface="GT Walsheim Regular" panose="02000503030000020003" pitchFamily="50" charset="0"/>
              <a:ea typeface="+mn-ea"/>
              <a:cs typeface="+mn-cs"/>
            </a:endParaRPr>
          </a:p>
        </p:txBody>
      </p:sp>
      <p:sp>
        <p:nvSpPr>
          <p:cNvPr id="18" name="TextBox 17"/>
          <p:cNvSpPr txBox="1"/>
          <p:nvPr userDrawn="1"/>
        </p:nvSpPr>
        <p:spPr>
          <a:xfrm>
            <a:off x="8236904" y="4834696"/>
            <a:ext cx="609600" cy="200055"/>
          </a:xfrm>
          <a:prstGeom prst="rect">
            <a:avLst/>
          </a:prstGeom>
          <a:noFill/>
        </p:spPr>
        <p:txBody>
          <a:bodyPr wrap="square" rtlCol="0" anchor="b">
            <a:spAutoFit/>
          </a:bodyPr>
          <a:lstStyle/>
          <a:p>
            <a:pPr algn="r"/>
            <a:fld id="{F28C7CC6-8B9F-419C-87FA-C1426B138908}" type="slidenum">
              <a:rPr lang="en-US" sz="700" smtClean="0">
                <a:solidFill>
                  <a:schemeClr val="tx1">
                    <a:lumMod val="50000"/>
                  </a:schemeClr>
                </a:solidFill>
                <a:latin typeface="GT Walsheim Regular" panose="02000503030000020003" pitchFamily="50" charset="0"/>
                <a:cs typeface="Arial" panose="020B0604020202020204" pitchFamily="34" charset="0"/>
              </a:rPr>
              <a:pPr algn="r"/>
              <a:t>‹#›</a:t>
            </a:fld>
            <a:endParaRPr lang="en-US" sz="700" dirty="0">
              <a:solidFill>
                <a:schemeClr val="tx1">
                  <a:lumMod val="50000"/>
                </a:schemeClr>
              </a:solidFill>
              <a:latin typeface="GT Walsheim Regular" panose="02000503030000020003" pitchFamily="50" charset="0"/>
              <a:cs typeface="Arial" panose="020B0604020202020204" pitchFamily="34" charset="0"/>
            </a:endParaRPr>
          </a:p>
        </p:txBody>
      </p:sp>
      <p:cxnSp>
        <p:nvCxnSpPr>
          <p:cNvPr id="15" name="Straight Connector 14"/>
          <p:cNvCxnSpPr/>
          <p:nvPr userDrawn="1"/>
        </p:nvCxnSpPr>
        <p:spPr>
          <a:xfrm>
            <a:off x="476251" y="4758976"/>
            <a:ext cx="1164615"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839255"/>
            <a:ext cx="1183666" cy="220347"/>
          </a:xfrm>
          <a:prstGeom prst="rect">
            <a:avLst/>
          </a:prstGeom>
        </p:spPr>
      </p:pic>
    </p:spTree>
    <p:extLst>
      <p:ext uri="{BB962C8B-B14F-4D97-AF65-F5344CB8AC3E}">
        <p14:creationId xmlns:p14="http://schemas.microsoft.com/office/powerpoint/2010/main" val="35532304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nted background">
    <p:spTree>
      <p:nvGrpSpPr>
        <p:cNvPr id="1" name=""/>
        <p:cNvGrpSpPr/>
        <p:nvPr/>
      </p:nvGrpSpPr>
      <p:grpSpPr>
        <a:xfrm>
          <a:off x="0" y="0"/>
          <a:ext cx="0" cy="0"/>
          <a:chOff x="0" y="0"/>
          <a:chExt cx="0" cy="0"/>
        </a:xfrm>
      </p:grpSpPr>
      <p:sp>
        <p:nvSpPr>
          <p:cNvPr id="7" name="Rectangle 6"/>
          <p:cNvSpPr/>
          <p:nvPr userDrawn="1"/>
        </p:nvSpPr>
        <p:spPr>
          <a:xfrm>
            <a:off x="0" y="175"/>
            <a:ext cx="9144000" cy="514332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767507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back cover">
    <p:spTree>
      <p:nvGrpSpPr>
        <p:cNvPr id="1" name=""/>
        <p:cNvGrpSpPr/>
        <p:nvPr/>
      </p:nvGrpSpPr>
      <p:grpSpPr>
        <a:xfrm>
          <a:off x="0" y="0"/>
          <a:ext cx="0" cy="0"/>
          <a:chOff x="0" y="0"/>
          <a:chExt cx="0" cy="0"/>
        </a:xfrm>
      </p:grpSpPr>
      <p:sp>
        <p:nvSpPr>
          <p:cNvPr id="2" name="Rectangle 1"/>
          <p:cNvSpPr/>
          <p:nvPr userDrawn="1"/>
        </p:nvSpPr>
        <p:spPr>
          <a:xfrm>
            <a:off x="2458720" y="4475645"/>
            <a:ext cx="6314440" cy="323165"/>
          </a:xfrm>
          <a:prstGeom prst="rect">
            <a:avLst/>
          </a:prstGeom>
        </p:spPr>
        <p:txBody>
          <a:bodyPr wrap="square" anchor="b">
            <a:spAutoFit/>
          </a:bodyPr>
          <a:lstStyle/>
          <a:p>
            <a:pPr algn="l"/>
            <a:r>
              <a:rPr lang="en-US" sz="500" b="0" i="0" u="none" strike="noStrike" baseline="0" dirty="0">
                <a:solidFill>
                  <a:srgbClr val="000000"/>
                </a:solidFill>
                <a:latin typeface="GT Walsheim Regular" panose="02000503030000020003" pitchFamily="50" charset="0"/>
              </a:rPr>
              <a:t>“Grant Thornton” refers to Grant Thornton LLP, the U.S. member fi rm of Grant Thornton International Ltd (GTIL), and/or refers to the brand under which the independent network of GTIL member firms provide services to their clients, as the context requires. GTIL and each of its member firms are not a worldwide partnership and are not liable for one another’s acts or omissions. In the United States, visit grantthornton.com for details. © 2017 Grant Thornton LLP | All rights reserved | U.S. member fi rm of Grant Thornton International Ltd</a:t>
            </a:r>
            <a:endParaRPr lang="en-US" sz="500" b="0" i="0" u="none" strike="noStrike" kern="1200" baseline="30000" dirty="0">
              <a:solidFill>
                <a:srgbClr val="000000"/>
              </a:solidFill>
              <a:latin typeface="GT Walsheim Regular" panose="02000503030000020003" pitchFamily="50" charset="0"/>
              <a:ea typeface="+mn-ea"/>
              <a:cs typeface="+mn-cs"/>
            </a:endParaRPr>
          </a:p>
        </p:txBody>
      </p:sp>
      <p:cxnSp>
        <p:nvCxnSpPr>
          <p:cNvPr id="6" name="Straight Connector 5"/>
          <p:cNvCxnSpPr/>
          <p:nvPr userDrawn="1"/>
        </p:nvCxnSpPr>
        <p:spPr>
          <a:xfrm>
            <a:off x="476251" y="4799226"/>
            <a:ext cx="1164615" cy="0"/>
          </a:xfrm>
          <a:prstGeom prst="line">
            <a:avLst/>
          </a:prstGeom>
          <a:ln w="19050" cap="rnd">
            <a:solidFill>
              <a:srgbClr val="471E8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475645"/>
            <a:ext cx="1183666" cy="220347"/>
          </a:xfrm>
          <a:prstGeom prst="rect">
            <a:avLst/>
          </a:prstGeom>
        </p:spPr>
      </p:pic>
    </p:spTree>
    <p:extLst>
      <p:ext uri="{BB962C8B-B14F-4D97-AF65-F5344CB8AC3E}">
        <p14:creationId xmlns:p14="http://schemas.microsoft.com/office/powerpoint/2010/main" val="151062993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8152" y="342900"/>
            <a:ext cx="4109787" cy="1200150"/>
          </a:xfrm>
        </p:spPr>
        <p:txBody>
          <a:bodyPr anchor="b">
            <a:normAutofit/>
          </a:bodyPr>
          <a:lstStyle>
            <a:lvl1pPr>
              <a:defRPr sz="2250">
                <a:solidFill>
                  <a:srgbClr val="492675"/>
                </a:solidFill>
                <a:latin typeface="GT Walsheim Bold" panose="02000503040000020003"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4547938" y="857250"/>
            <a:ext cx="4214060" cy="35385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8152" y="1537096"/>
            <a:ext cx="4109787" cy="2858691"/>
          </a:xfrm>
        </p:spPr>
        <p:txBody>
          <a:bodyPr>
            <a:normAutofit/>
          </a:bodyPr>
          <a:lstStyle>
            <a:lvl1pPr marL="0" indent="0">
              <a:buNone/>
              <a:defRPr sz="18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cxnSp>
        <p:nvCxnSpPr>
          <p:cNvPr id="9" name="Straight Connector 8"/>
          <p:cNvCxnSpPr/>
          <p:nvPr/>
        </p:nvCxnSpPr>
        <p:spPr>
          <a:xfrm>
            <a:off x="438152" y="1543050"/>
            <a:ext cx="4109787" cy="0"/>
          </a:xfrm>
          <a:prstGeom prst="line">
            <a:avLst/>
          </a:prstGeom>
          <a:ln>
            <a:solidFill>
              <a:srgbClr val="492675"/>
            </a:solidFill>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userDrawn="1"/>
        </p:nvCxnSpPr>
        <p:spPr>
          <a:xfrm>
            <a:off x="438152" y="1543050"/>
            <a:ext cx="4109787" cy="0"/>
          </a:xfrm>
          <a:prstGeom prst="line">
            <a:avLst/>
          </a:prstGeom>
          <a:ln>
            <a:solidFill>
              <a:srgbClr val="492675"/>
            </a:solidFill>
          </a:ln>
        </p:spPr>
        <p:style>
          <a:lnRef idx="3">
            <a:schemeClr val="accent2"/>
          </a:lnRef>
          <a:fillRef idx="0">
            <a:schemeClr val="accent2"/>
          </a:fillRef>
          <a:effectRef idx="2">
            <a:schemeClr val="accent2"/>
          </a:effectRef>
          <a:fontRef idx="minor">
            <a:schemeClr val="tx1"/>
          </a:fontRef>
        </p:style>
      </p:cxnSp>
      <p:sp>
        <p:nvSpPr>
          <p:cNvPr id="10" name="Date Placeholder 3"/>
          <p:cNvSpPr>
            <a:spLocks noGrp="1"/>
          </p:cNvSpPr>
          <p:nvPr>
            <p:ph type="dt" sz="half" idx="10"/>
          </p:nvPr>
        </p:nvSpPr>
        <p:spPr>
          <a:xfrm>
            <a:off x="438150" y="4936332"/>
            <a:ext cx="2057400" cy="207169"/>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endParaRPr lang="en-US" dirty="0"/>
          </a:p>
        </p:txBody>
      </p:sp>
      <p:sp>
        <p:nvSpPr>
          <p:cNvPr id="11" name="Slide Number Placeholder 5"/>
          <p:cNvSpPr>
            <a:spLocks noGrp="1"/>
          </p:cNvSpPr>
          <p:nvPr>
            <p:ph type="sldNum" sz="quarter" idx="12"/>
          </p:nvPr>
        </p:nvSpPr>
        <p:spPr>
          <a:xfrm>
            <a:off x="6704597" y="4936332"/>
            <a:ext cx="2057400" cy="207169"/>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fld id="{C16FD9C2-C2A3-4DCE-AA17-220E9B548E9F}" type="slidenum">
              <a:rPr lang="en-US" smtClean="0"/>
              <a:pPr/>
              <a:t>‹#›</a:t>
            </a:fld>
            <a:endParaRPr lang="en-US" dirty="0"/>
          </a:p>
        </p:txBody>
      </p:sp>
      <p:pic>
        <p:nvPicPr>
          <p:cNvPr id="14" name="Picture 13"/>
          <p:cNvPicPr>
            <a:picLocks noChangeAspect="1"/>
          </p:cNvPicPr>
          <p:nvPr userDrawn="1"/>
        </p:nvPicPr>
        <p:blipFill rotWithShape="1">
          <a:blip r:embed="rId2"/>
          <a:srcRect l="51946"/>
          <a:stretch/>
        </p:blipFill>
        <p:spPr>
          <a:xfrm>
            <a:off x="438152" y="4340061"/>
            <a:ext cx="1885815" cy="596271"/>
          </a:xfrm>
          <a:prstGeom prst="rect">
            <a:avLst/>
          </a:prstGeom>
        </p:spPr>
      </p:pic>
    </p:spTree>
    <p:extLst>
      <p:ext uri="{BB962C8B-B14F-4D97-AF65-F5344CB8AC3E}">
        <p14:creationId xmlns:p14="http://schemas.microsoft.com/office/powerpoint/2010/main" val="33478249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act P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2690" t="29439" r="36019" b="13605"/>
          <a:stretch/>
        </p:blipFill>
        <p:spPr>
          <a:xfrm>
            <a:off x="5214191" y="-14514"/>
            <a:ext cx="3929809" cy="4410301"/>
          </a:xfrm>
          <a:prstGeom prst="rect">
            <a:avLst/>
          </a:prstGeom>
        </p:spPr>
      </p:pic>
      <p:sp>
        <p:nvSpPr>
          <p:cNvPr id="10" name="Title 1"/>
          <p:cNvSpPr>
            <a:spLocks noGrp="1"/>
          </p:cNvSpPr>
          <p:nvPr>
            <p:ph type="title" hasCustomPrompt="1"/>
          </p:nvPr>
        </p:nvSpPr>
        <p:spPr>
          <a:xfrm>
            <a:off x="438152" y="342900"/>
            <a:ext cx="4109787" cy="1200150"/>
          </a:xfrm>
        </p:spPr>
        <p:txBody>
          <a:bodyPr anchor="b">
            <a:normAutofit/>
          </a:bodyPr>
          <a:lstStyle>
            <a:lvl1pPr>
              <a:defRPr sz="2250">
                <a:solidFill>
                  <a:srgbClr val="492675"/>
                </a:solidFill>
                <a:latin typeface="GT Walsheim Bold" panose="02000503040000020003" pitchFamily="50" charset="0"/>
              </a:defRPr>
            </a:lvl1pPr>
          </a:lstStyle>
          <a:p>
            <a:r>
              <a:rPr lang="en-US" dirty="0"/>
              <a:t>Contact Information</a:t>
            </a:r>
          </a:p>
        </p:txBody>
      </p:sp>
      <p:sp>
        <p:nvSpPr>
          <p:cNvPr id="11" name="Text Placeholder 3"/>
          <p:cNvSpPr>
            <a:spLocks noGrp="1"/>
          </p:cNvSpPr>
          <p:nvPr>
            <p:ph type="body" sz="half" idx="2" hasCustomPrompt="1"/>
          </p:nvPr>
        </p:nvSpPr>
        <p:spPr>
          <a:xfrm>
            <a:off x="438152" y="1537096"/>
            <a:ext cx="4109787" cy="2858691"/>
          </a:xfrm>
        </p:spPr>
        <p:txBody>
          <a:bodyPr>
            <a:normAutofit/>
          </a:bodyPr>
          <a:lstStyle>
            <a:lvl1pPr marL="0" indent="0">
              <a:lnSpc>
                <a:spcPct val="100000"/>
              </a:lnSpc>
              <a:spcBef>
                <a:spcPts val="0"/>
              </a:spcBef>
              <a:buNone/>
              <a:defRPr sz="1350" b="0" baseline="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r>
              <a:rPr lang="en-US" b="1" dirty="0"/>
              <a:t>Person 1, Title</a:t>
            </a:r>
            <a:r>
              <a:rPr lang="en-US" dirty="0"/>
              <a:t/>
            </a:r>
            <a:br>
              <a:rPr lang="en-US" dirty="0"/>
            </a:br>
            <a:r>
              <a:rPr lang="en-US" dirty="0"/>
              <a:t>P: 555.555.5555</a:t>
            </a:r>
            <a:br>
              <a:rPr lang="en-US" dirty="0"/>
            </a:br>
            <a:r>
              <a:rPr lang="en-US" dirty="0"/>
              <a:t>E: </a:t>
            </a:r>
            <a:r>
              <a:rPr lang="en-US" dirty="0">
                <a:hlinkClick r:id="rId3"/>
              </a:rPr>
              <a:t>person1@us.gt.com</a:t>
            </a:r>
            <a:endParaRPr lang="en-US" dirty="0"/>
          </a:p>
          <a:p>
            <a:endParaRPr lang="en-US" dirty="0"/>
          </a:p>
          <a:p>
            <a:r>
              <a:rPr lang="en-US" b="1" dirty="0"/>
              <a:t>Person 2, Title</a:t>
            </a:r>
            <a:r>
              <a:rPr lang="en-US" dirty="0"/>
              <a:t/>
            </a:r>
            <a:br>
              <a:rPr lang="en-US" dirty="0"/>
            </a:br>
            <a:r>
              <a:rPr lang="en-US" dirty="0"/>
              <a:t>P: 555.555.5555</a:t>
            </a:r>
            <a:br>
              <a:rPr lang="en-US" dirty="0"/>
            </a:br>
            <a:r>
              <a:rPr lang="en-US" dirty="0"/>
              <a:t>E: </a:t>
            </a:r>
            <a:r>
              <a:rPr lang="en-US" dirty="0">
                <a:hlinkClick r:id="rId4"/>
              </a:rPr>
              <a:t>person2@us.gt.com</a:t>
            </a:r>
            <a:endParaRPr lang="en-US" dirty="0"/>
          </a:p>
          <a:p>
            <a:endParaRPr lang="en-US" dirty="0"/>
          </a:p>
          <a:p>
            <a:r>
              <a:rPr lang="en-US" b="1" dirty="0"/>
              <a:t>Person 3, Title</a:t>
            </a:r>
            <a:r>
              <a:rPr lang="en-US" dirty="0"/>
              <a:t/>
            </a:r>
            <a:br>
              <a:rPr lang="en-US" dirty="0"/>
            </a:br>
            <a:r>
              <a:rPr lang="en-US" dirty="0"/>
              <a:t>P: 555.555.5555</a:t>
            </a:r>
            <a:br>
              <a:rPr lang="en-US" dirty="0"/>
            </a:br>
            <a:r>
              <a:rPr lang="en-US" dirty="0"/>
              <a:t>E: </a:t>
            </a:r>
            <a:r>
              <a:rPr lang="en-US" dirty="0">
                <a:hlinkClick r:id="rId5"/>
              </a:rPr>
              <a:t>person3@us.gt.com</a:t>
            </a:r>
            <a:endParaRPr lang="en-US" dirty="0"/>
          </a:p>
        </p:txBody>
      </p:sp>
      <p:cxnSp>
        <p:nvCxnSpPr>
          <p:cNvPr id="12" name="Straight Connector 11"/>
          <p:cNvCxnSpPr/>
          <p:nvPr/>
        </p:nvCxnSpPr>
        <p:spPr>
          <a:xfrm>
            <a:off x="438152" y="1543050"/>
            <a:ext cx="4109787" cy="0"/>
          </a:xfrm>
          <a:prstGeom prst="line">
            <a:avLst/>
          </a:prstGeom>
          <a:ln>
            <a:solidFill>
              <a:srgbClr val="492675"/>
            </a:solidFill>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userDrawn="1"/>
        </p:nvCxnSpPr>
        <p:spPr>
          <a:xfrm>
            <a:off x="438152" y="1543050"/>
            <a:ext cx="4109787" cy="0"/>
          </a:xfrm>
          <a:prstGeom prst="line">
            <a:avLst/>
          </a:prstGeom>
          <a:ln>
            <a:solidFill>
              <a:srgbClr val="492675"/>
            </a:solidFill>
          </a:ln>
        </p:spPr>
        <p:style>
          <a:lnRef idx="3">
            <a:schemeClr val="accent2"/>
          </a:lnRef>
          <a:fillRef idx="0">
            <a:schemeClr val="accent2"/>
          </a:fillRef>
          <a:effectRef idx="2">
            <a:schemeClr val="accent2"/>
          </a:effectRef>
          <a:fontRef idx="minor">
            <a:schemeClr val="tx1"/>
          </a:fontRef>
        </p:style>
      </p:cxnSp>
      <p:sp>
        <p:nvSpPr>
          <p:cNvPr id="9" name="Date Placeholder 3"/>
          <p:cNvSpPr>
            <a:spLocks noGrp="1"/>
          </p:cNvSpPr>
          <p:nvPr>
            <p:ph type="dt" sz="half" idx="10"/>
          </p:nvPr>
        </p:nvSpPr>
        <p:spPr>
          <a:xfrm>
            <a:off x="438150" y="4936332"/>
            <a:ext cx="2057400" cy="207169"/>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endParaRPr lang="en-US" dirty="0"/>
          </a:p>
        </p:txBody>
      </p:sp>
      <p:sp>
        <p:nvSpPr>
          <p:cNvPr id="13" name="Slide Number Placeholder 5"/>
          <p:cNvSpPr>
            <a:spLocks noGrp="1"/>
          </p:cNvSpPr>
          <p:nvPr>
            <p:ph type="sldNum" sz="quarter" idx="12"/>
          </p:nvPr>
        </p:nvSpPr>
        <p:spPr>
          <a:xfrm>
            <a:off x="6704597" y="4936332"/>
            <a:ext cx="2057400" cy="207169"/>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fld id="{C16FD9C2-C2A3-4DCE-AA17-220E9B548E9F}" type="slidenum">
              <a:rPr lang="en-US" smtClean="0"/>
              <a:pPr/>
              <a:t>‹#›</a:t>
            </a:fld>
            <a:endParaRPr lang="en-US" dirty="0"/>
          </a:p>
        </p:txBody>
      </p:sp>
      <p:pic>
        <p:nvPicPr>
          <p:cNvPr id="16" name="Picture 15"/>
          <p:cNvPicPr>
            <a:picLocks noChangeAspect="1"/>
          </p:cNvPicPr>
          <p:nvPr userDrawn="1"/>
        </p:nvPicPr>
        <p:blipFill rotWithShape="1">
          <a:blip r:embed="rId6"/>
          <a:srcRect l="51946"/>
          <a:stretch/>
        </p:blipFill>
        <p:spPr>
          <a:xfrm>
            <a:off x="438152" y="4340061"/>
            <a:ext cx="1885815" cy="596271"/>
          </a:xfrm>
          <a:prstGeom prst="rect">
            <a:avLst/>
          </a:prstGeom>
        </p:spPr>
      </p:pic>
    </p:spTree>
    <p:extLst>
      <p:ext uri="{BB962C8B-B14F-4D97-AF65-F5344CB8AC3E}">
        <p14:creationId xmlns:p14="http://schemas.microsoft.com/office/powerpoint/2010/main" val="16983932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6.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7.xml"/><Relationship Id="rId1"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heme" Target="../theme/theme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image" Target="../media/image6.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image" Target="../media/image14.pn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theme" Target="../theme/theme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52" y="273847"/>
            <a:ext cx="8323847" cy="99417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38152" y="1369219"/>
            <a:ext cx="8323847"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438150" y="4936332"/>
            <a:ext cx="2057400" cy="207169"/>
          </a:xfrm>
          <a:prstGeom prst="rect">
            <a:avLst/>
          </a:prstGeom>
        </p:spPr>
        <p:txBody>
          <a:bodyPr/>
          <a:lstStyle>
            <a:lvl1pPr>
              <a:defRPr sz="600">
                <a:solidFill>
                  <a:schemeClr val="bg2">
                    <a:lumMod val="40000"/>
                    <a:lumOff val="60000"/>
                  </a:schemeClr>
                </a:solidFill>
                <a:latin typeface="GT Walsheim Light" panose="02000503030000020003" pitchFamily="50" charset="0"/>
              </a:defRPr>
            </a:lvl1pPr>
          </a:lstStyle>
          <a:p>
            <a:endParaRPr lang="en-US" dirty="0"/>
          </a:p>
        </p:txBody>
      </p:sp>
      <p:sp>
        <p:nvSpPr>
          <p:cNvPr id="10" name="Slide Number Placeholder 5"/>
          <p:cNvSpPr>
            <a:spLocks noGrp="1"/>
          </p:cNvSpPr>
          <p:nvPr>
            <p:ph type="sldNum" sz="quarter" idx="4"/>
          </p:nvPr>
        </p:nvSpPr>
        <p:spPr>
          <a:xfrm>
            <a:off x="6704597" y="4936332"/>
            <a:ext cx="2057400" cy="207169"/>
          </a:xfrm>
          <a:prstGeom prst="rect">
            <a:avLst/>
          </a:prstGeom>
        </p:spPr>
        <p:txBody>
          <a:bodyPr/>
          <a:lstStyle>
            <a:lvl1pPr algn="r">
              <a:defRPr sz="600">
                <a:solidFill>
                  <a:schemeClr val="bg2">
                    <a:lumMod val="40000"/>
                    <a:lumOff val="60000"/>
                  </a:schemeClr>
                </a:solidFill>
                <a:latin typeface="GT Walsheim Light" panose="02000503030000020003" pitchFamily="50" charset="0"/>
              </a:defRPr>
            </a:lvl1pPr>
          </a:lstStyle>
          <a:p>
            <a:fld id="{C16FD9C2-C2A3-4DCE-AA17-220E9B548E9F}" type="slidenum">
              <a:rPr lang="en-US" smtClean="0"/>
              <a:pPr/>
              <a:t>‹#›</a:t>
            </a:fld>
            <a:endParaRPr lang="en-US" dirty="0"/>
          </a:p>
        </p:txBody>
      </p:sp>
    </p:spTree>
    <p:extLst>
      <p:ext uri="{BB962C8B-B14F-4D97-AF65-F5344CB8AC3E}">
        <p14:creationId xmlns:p14="http://schemas.microsoft.com/office/powerpoint/2010/main" val="388124925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ftr="0" dt="0"/>
  <p:txStyles>
    <p:titleStyle>
      <a:lvl1pPr algn="l" defTabSz="685783" rtl="0" eaLnBrk="1" latinLnBrk="0" hangingPunct="1">
        <a:lnSpc>
          <a:spcPct val="90000"/>
        </a:lnSpc>
        <a:spcBef>
          <a:spcPct val="0"/>
        </a:spcBef>
        <a:buNone/>
        <a:defRPr sz="2250" kern="1200">
          <a:solidFill>
            <a:schemeClr val="tx1"/>
          </a:solidFill>
          <a:latin typeface="GT Walsheim Bold" panose="02000503040000020003" pitchFamily="50"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GT Walsheim Light" panose="02000503030000020003" pitchFamily="50"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GT Walsheim Light" panose="02000503030000020003" pitchFamily="50"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GT Walsheim Light" panose="02000503030000020003" pitchFamily="50"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GT Walsheim Light" panose="02000503030000020003" pitchFamily="50"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8"/>
          <a:srcRect l="51946"/>
          <a:stretch/>
        </p:blipFill>
        <p:spPr>
          <a:xfrm>
            <a:off x="438152" y="4340061"/>
            <a:ext cx="1885815" cy="596271"/>
          </a:xfrm>
          <a:prstGeom prst="rect">
            <a:avLst/>
          </a:prstGeom>
        </p:spPr>
      </p:pic>
    </p:spTree>
    <p:extLst>
      <p:ext uri="{BB962C8B-B14F-4D97-AF65-F5344CB8AC3E}">
        <p14:creationId xmlns:p14="http://schemas.microsoft.com/office/powerpoint/2010/main" val="3240009527"/>
      </p:ext>
    </p:extLst>
  </p:cSld>
  <p:clrMap bg1="lt1" tx1="dk1" bg2="lt2" tx2="dk2" accent1="accent1" accent2="accent2" accent3="accent3" accent4="accent4" accent5="accent5" accent6="accent6" hlink="hlink" folHlink="folHlink"/>
  <p:sldLayoutIdLst>
    <p:sldLayoutId id="2147483696" r:id="rId1"/>
    <p:sldLayoutId id="2147483673" r:id="rId2"/>
    <p:sldLayoutId id="2147483764" r:id="rId3"/>
    <p:sldLayoutId id="2147483778" r:id="rId4"/>
    <p:sldLayoutId id="2147483779" r:id="rId5"/>
    <p:sldLayoutId id="2147483784" r:id="rId6"/>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4F2D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opyright"/>
          <p:cNvSpPr txBox="1"/>
          <p:nvPr userDrawn="1"/>
        </p:nvSpPr>
        <p:spPr>
          <a:xfrm>
            <a:off x="683750" y="4897082"/>
            <a:ext cx="2916699" cy="184666"/>
          </a:xfrm>
          <a:prstGeom prst="rect">
            <a:avLst/>
          </a:prstGeom>
          <a:noFill/>
        </p:spPr>
        <p:txBody>
          <a:bodyPr wrap="square" lIns="0" rIns="0" rtlCol="0">
            <a:spAutoFit/>
          </a:bodyPr>
          <a:lstStyle/>
          <a:p>
            <a:r>
              <a:rPr lang="en-GB" sz="600" b="0" dirty="0">
                <a:solidFill>
                  <a:schemeClr val="bg1"/>
                </a:solidFill>
              </a:rPr>
              <a:t>© 2017 Grant Thornton International Ltd. All rights reserved.</a:t>
            </a:r>
          </a:p>
        </p:txBody>
      </p:sp>
      <p:sp>
        <p:nvSpPr>
          <p:cNvPr id="9" name="Slide Number Placeholder 5"/>
          <p:cNvSpPr>
            <a:spLocks noGrp="1"/>
          </p:cNvSpPr>
          <p:nvPr>
            <p:ph type="sldNum" sz="quarter" idx="4"/>
          </p:nvPr>
        </p:nvSpPr>
        <p:spPr>
          <a:xfrm>
            <a:off x="466751" y="4889512"/>
            <a:ext cx="166756" cy="207229"/>
          </a:xfrm>
          <a:prstGeom prst="rect">
            <a:avLst/>
          </a:prstGeom>
        </p:spPr>
        <p:txBody>
          <a:bodyPr lIns="0" rIns="0"/>
          <a:lstStyle>
            <a:lvl1pPr algn="l">
              <a:defRPr sz="700" b="1">
                <a:solidFill>
                  <a:schemeClr val="bg1"/>
                </a:solidFill>
              </a:defRPr>
            </a:lvl1pPr>
          </a:lstStyle>
          <a:p>
            <a:fld id="{2B8EE54B-3F47-064B-A553-EA9C9EAD2777}" type="slidenum">
              <a:rPr lang="en-US" smtClean="0"/>
              <a:pPr/>
              <a:t>‹#›</a:t>
            </a:fld>
            <a:endParaRPr lang="en-US" dirty="0"/>
          </a:p>
        </p:txBody>
      </p:sp>
      <p:cxnSp>
        <p:nvCxnSpPr>
          <p:cNvPr id="10" name="Straight Connector 9"/>
          <p:cNvCxnSpPr/>
          <p:nvPr userDrawn="1"/>
        </p:nvCxnSpPr>
        <p:spPr>
          <a:xfrm>
            <a:off x="488420" y="4887834"/>
            <a:ext cx="27248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9889933"/>
      </p:ext>
    </p:extLst>
  </p:cSld>
  <p:clrMap bg1="lt1" tx1="dk1" bg2="lt2" tx2="dk2" accent1="accent1" accent2="accent2" accent3="accent3" accent4="accent4" accent5="accent5" accent6="accent6" hlink="hlink" folHlink="folHlink"/>
  <p:sldLayoutIdLst>
    <p:sldLayoutId id="2147483741" r:id="rId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000" b="1"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FFFFFF"/>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FFFFFF"/>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FFFFFF"/>
          </a:solidFill>
          <a:latin typeface="+mn-lt"/>
          <a:ea typeface="+mn-ea"/>
          <a:cs typeface="+mn-cs"/>
        </a:defRPr>
      </a:lvl4pPr>
      <a:lvl5pPr marL="1828800" indent="0" algn="l" defTabSz="457200" rtl="0" eaLnBrk="1" latinLnBrk="0" hangingPunct="1">
        <a:spcBef>
          <a:spcPct val="20000"/>
        </a:spcBef>
        <a:buFont typeface="Arial"/>
        <a:buNone/>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Copyright"/>
          <p:cNvSpPr txBox="1"/>
          <p:nvPr userDrawn="1"/>
        </p:nvSpPr>
        <p:spPr>
          <a:xfrm>
            <a:off x="683750" y="4905628"/>
            <a:ext cx="2916699" cy="184666"/>
          </a:xfrm>
          <a:prstGeom prst="rect">
            <a:avLst/>
          </a:prstGeom>
          <a:noFill/>
        </p:spPr>
        <p:txBody>
          <a:bodyPr wrap="square" lIns="0" rIns="0" rtlCol="0">
            <a:spAutoFit/>
          </a:bodyPr>
          <a:lstStyle/>
          <a:p>
            <a:r>
              <a:rPr lang="en-GB" sz="600" b="0" dirty="0">
                <a:solidFill>
                  <a:schemeClr val="tx1"/>
                </a:solidFill>
              </a:rPr>
              <a:t>© 2017 Grant Thornton International Ltd. All rights reserved.</a:t>
            </a:r>
          </a:p>
        </p:txBody>
      </p:sp>
      <p:sp>
        <p:nvSpPr>
          <p:cNvPr id="16" name="Slide Number Placeholder 5"/>
          <p:cNvSpPr>
            <a:spLocks noGrp="1"/>
          </p:cNvSpPr>
          <p:nvPr>
            <p:ph type="sldNum" sz="quarter" idx="4"/>
          </p:nvPr>
        </p:nvSpPr>
        <p:spPr>
          <a:xfrm>
            <a:off x="488420" y="4889512"/>
            <a:ext cx="166756" cy="207229"/>
          </a:xfrm>
          <a:prstGeom prst="rect">
            <a:avLst/>
          </a:prstGeom>
        </p:spPr>
        <p:txBody>
          <a:bodyPr lIns="0" rIns="0"/>
          <a:lstStyle>
            <a:lvl1pPr algn="l">
              <a:defRPr sz="700" b="1">
                <a:solidFill>
                  <a:schemeClr val="tx1"/>
                </a:solidFill>
              </a:defRPr>
            </a:lvl1pPr>
          </a:lstStyle>
          <a:p>
            <a:fld id="{2B8EE54B-3F47-064B-A553-EA9C9EAD2777}" type="slidenum">
              <a:rPr lang="en-US" smtClean="0"/>
              <a:pPr/>
              <a:t>‹#›</a:t>
            </a:fld>
            <a:endParaRPr lang="en-US" dirty="0"/>
          </a:p>
        </p:txBody>
      </p:sp>
      <p:cxnSp>
        <p:nvCxnSpPr>
          <p:cNvPr id="10" name="Straight Connector 9"/>
          <p:cNvCxnSpPr/>
          <p:nvPr userDrawn="1"/>
        </p:nvCxnSpPr>
        <p:spPr>
          <a:xfrm>
            <a:off x="488420" y="4887834"/>
            <a:ext cx="2585759" cy="1678"/>
          </a:xfrm>
          <a:prstGeom prst="line">
            <a:avLst/>
          </a:prstGeom>
          <a:ln w="19050">
            <a:solidFill>
              <a:srgbClr val="4F2D7F"/>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627325" y="4839255"/>
            <a:ext cx="1183666" cy="220347"/>
          </a:xfrm>
          <a:prstGeom prst="rect">
            <a:avLst/>
          </a:prstGeom>
        </p:spPr>
      </p:pic>
    </p:spTree>
    <p:extLst>
      <p:ext uri="{BB962C8B-B14F-4D97-AF65-F5344CB8AC3E}">
        <p14:creationId xmlns:p14="http://schemas.microsoft.com/office/powerpoint/2010/main" val="1582607786"/>
      </p:ext>
    </p:extLst>
  </p:cSld>
  <p:clrMap bg1="lt1" tx1="dk1" bg2="lt2" tx2="dk2" accent1="accent1" accent2="accent2" accent3="accent3" accent4="accent4" accent5="accent5" accent6="accent6" hlink="hlink" folHlink="folHlink"/>
  <p:sldLayoutIdLst>
    <p:sldLayoutId id="2147483759" r:id="rId1"/>
    <p:sldLayoutId id="2147483761" r:id="rId2"/>
    <p:sldLayoutId id="2147483725" r:id="rId3"/>
    <p:sldLayoutId id="2147483731" r:id="rId4"/>
    <p:sldLayoutId id="2147483757" r:id="rId5"/>
    <p:sldLayoutId id="2147483714" r:id="rId6"/>
    <p:sldLayoutId id="2147483727" r:id="rId7"/>
    <p:sldLayoutId id="2147483732" r:id="rId8"/>
    <p:sldLayoutId id="2147483756" r:id="rId9"/>
    <p:sldLayoutId id="2147483752" r:id="rId10"/>
    <p:sldLayoutId id="2147483733" r:id="rId11"/>
    <p:sldLayoutId id="2147483755" r:id="rId12"/>
    <p:sldLayoutId id="2147483749" r:id="rId13"/>
    <p:sldLayoutId id="2147483750" r:id="rId14"/>
    <p:sldLayoutId id="2147483751" r:id="rId15"/>
    <p:sldLayoutId id="2147483766" r:id="rId16"/>
    <p:sldLayoutId id="2147483735" r:id="rId17"/>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95"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444629"/>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xt Placeholder 3"/>
          <p:cNvSpPr txBox="1">
            <a:spLocks/>
          </p:cNvSpPr>
          <p:nvPr userDrawn="1"/>
        </p:nvSpPr>
        <p:spPr>
          <a:xfrm>
            <a:off x="474619" y="1359602"/>
            <a:ext cx="4025944" cy="1140712"/>
          </a:xfrm>
          <a:prstGeom prst="rect">
            <a:avLst/>
          </a:prstGeom>
        </p:spPr>
        <p:txBody>
          <a:bodyPr vert="horz" lIns="0" tIns="0" rIns="0" bIns="0"/>
          <a:lstStyle>
            <a:lvl1pPr marL="0" indent="0" algn="l" defTabSz="457200" rtl="0" eaLnBrk="1" latinLnBrk="0" hangingPunct="1">
              <a:lnSpc>
                <a:spcPts val="4000"/>
              </a:lnSpc>
              <a:spcBef>
                <a:spcPts val="0"/>
              </a:spcBef>
              <a:spcAft>
                <a:spcPts val="600"/>
              </a:spcAft>
              <a:buClr>
                <a:schemeClr val="accent1"/>
              </a:buClr>
              <a:buFont typeface="Arial"/>
              <a:buNone/>
              <a:defRPr sz="3000" b="1" kern="1200">
                <a:solidFill>
                  <a:srgbClr val="4F2D7F"/>
                </a:solidFill>
                <a:latin typeface="+mn-lt"/>
                <a:ea typeface="+mn-ea"/>
                <a:cs typeface="+mn-cs"/>
              </a:defRPr>
            </a:lvl1pPr>
            <a:lvl2pPr marL="457200" indent="0" algn="l" defTabSz="457200" rtl="0" eaLnBrk="1" latinLnBrk="0" hangingPunct="1">
              <a:spcBef>
                <a:spcPts val="0"/>
              </a:spcBef>
              <a:spcAft>
                <a:spcPts val="600"/>
              </a:spcAft>
              <a:buClr>
                <a:schemeClr val="accent1"/>
              </a:buClr>
              <a:buFont typeface="Arial"/>
              <a:buNone/>
              <a:defRPr sz="2200" kern="1200">
                <a:solidFill>
                  <a:schemeClr val="tx1"/>
                </a:solidFill>
                <a:latin typeface="+mn-lt"/>
                <a:ea typeface="+mn-ea"/>
                <a:cs typeface="+mn-cs"/>
              </a:defRPr>
            </a:lvl2pPr>
            <a:lvl3pPr marL="914400" indent="0" algn="l" defTabSz="457200" rtl="0" eaLnBrk="1" latinLnBrk="0" hangingPunct="1">
              <a:spcBef>
                <a:spcPts val="0"/>
              </a:spcBef>
              <a:spcAft>
                <a:spcPts val="600"/>
              </a:spcAft>
              <a:buFont typeface="Symbol" panose="05050102010706020507" pitchFamily="18" charset="2"/>
              <a:buNone/>
              <a:defRPr sz="2000" kern="1200">
                <a:solidFill>
                  <a:schemeClr val="tx1"/>
                </a:solidFill>
                <a:latin typeface="+mn-lt"/>
                <a:ea typeface="+mn-ea"/>
                <a:cs typeface="+mn-cs"/>
              </a:defRPr>
            </a:lvl3pPr>
            <a:lvl4pPr marL="1371600" indent="0" algn="l" defTabSz="457200" rtl="0" eaLnBrk="1" latinLnBrk="0" hangingPunct="1">
              <a:spcBef>
                <a:spcPts val="0"/>
              </a:spcBef>
              <a:spcAft>
                <a:spcPts val="600"/>
              </a:spcAft>
              <a:buFont typeface="+mj-lt"/>
              <a:buNone/>
              <a:defRPr sz="2000" kern="1200">
                <a:solidFill>
                  <a:schemeClr val="tx1"/>
                </a:solidFill>
                <a:latin typeface="+mn-lt"/>
                <a:ea typeface="+mn-ea"/>
                <a:cs typeface="+mn-cs"/>
              </a:defRPr>
            </a:lvl4pPr>
            <a:lvl5pPr marL="182880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r>
              <a:rPr lang="en-US" dirty="0"/>
              <a:t>Click here to add </a:t>
            </a:r>
            <a:br>
              <a:rPr lang="en-US" dirty="0"/>
            </a:br>
            <a:r>
              <a:rPr lang="en-US" dirty="0"/>
              <a:t>title on this slide</a:t>
            </a:r>
          </a:p>
        </p:txBody>
      </p:sp>
      <p:sp>
        <p:nvSpPr>
          <p:cNvPr id="18" name="Copyright"/>
          <p:cNvSpPr txBox="1"/>
          <p:nvPr userDrawn="1"/>
        </p:nvSpPr>
        <p:spPr>
          <a:xfrm>
            <a:off x="471996" y="4905628"/>
            <a:ext cx="2411875" cy="184666"/>
          </a:xfrm>
          <a:prstGeom prst="rect">
            <a:avLst/>
          </a:prstGeom>
          <a:noFill/>
        </p:spPr>
        <p:txBody>
          <a:bodyPr wrap="none" lIns="0" tIns="0" rIns="0" bIns="0" rtlCol="0" anchor="ctr" anchorCtr="0">
            <a:noAutofit/>
          </a:bodyPr>
          <a:lstStyle/>
          <a:p>
            <a:pPr algn="l"/>
            <a:r>
              <a:rPr lang="en-US" sz="1000" dirty="0">
                <a:solidFill>
                  <a:srgbClr val="777777"/>
                </a:solidFill>
                <a:latin typeface="Arial" panose="020B0604020202020204" pitchFamily="34" charset="0"/>
              </a:rPr>
              <a:t>© 2016 Grant Thornton LLP  |  All rights reserved</a:t>
            </a:r>
            <a:endParaRPr lang="en-GB" sz="1000" dirty="0">
              <a:solidFill>
                <a:srgbClr val="777777"/>
              </a:solidFill>
              <a:latin typeface="Arial" panose="020B0604020202020204" pitchFamily="34" charset="0"/>
            </a:endParaRPr>
          </a:p>
        </p:txBody>
      </p:sp>
      <p:cxnSp>
        <p:nvCxnSpPr>
          <p:cNvPr id="19" name="Straight Connector 18"/>
          <p:cNvCxnSpPr/>
          <p:nvPr userDrawn="1"/>
        </p:nvCxnSpPr>
        <p:spPr>
          <a:xfrm>
            <a:off x="46937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1"/>
          <p:cNvSpPr txBox="1">
            <a:spLocks/>
          </p:cNvSpPr>
          <p:nvPr userDrawn="1"/>
        </p:nvSpPr>
        <p:spPr>
          <a:xfrm>
            <a:off x="470699" y="3307079"/>
            <a:ext cx="4029864" cy="367445"/>
          </a:xfrm>
          <a:prstGeom prst="rect">
            <a:avLst/>
          </a:prstGeom>
        </p:spPr>
        <p:txBody>
          <a:bodyPr vert="horz" lIns="0"/>
          <a:lstStyle>
            <a:lvl1pPr marL="0" indent="0" algn="l" defTabSz="457200" rtl="0" eaLnBrk="1" latinLnBrk="0" hangingPunct="1">
              <a:spcBef>
                <a:spcPts val="0"/>
              </a:spcBef>
              <a:spcAft>
                <a:spcPts val="600"/>
              </a:spcAft>
              <a:buClr>
                <a:schemeClr val="accent1"/>
              </a:buClr>
              <a:buFont typeface="Arial"/>
              <a:buNone/>
              <a:defRPr sz="2000" b="1" kern="1200">
                <a:solidFill>
                  <a:srgbClr val="00A7B5"/>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r>
              <a:rPr lang="en-US" dirty="0"/>
              <a:t>Click to add name</a:t>
            </a:r>
          </a:p>
        </p:txBody>
      </p:sp>
      <p:sp>
        <p:nvSpPr>
          <p:cNvPr id="22" name="Text Placeholder 21"/>
          <p:cNvSpPr txBox="1">
            <a:spLocks/>
          </p:cNvSpPr>
          <p:nvPr userDrawn="1"/>
        </p:nvSpPr>
        <p:spPr>
          <a:xfrm>
            <a:off x="468313" y="3718560"/>
            <a:ext cx="4032250" cy="399414"/>
          </a:xfrm>
          <a:prstGeom prst="rect">
            <a:avLst/>
          </a:prstGeom>
        </p:spPr>
        <p:txBody>
          <a:bodyPr vert="horz" lIns="0"/>
          <a:lstStyle>
            <a:lvl1pPr marL="0" indent="0" algn="l" defTabSz="457200" rtl="0" eaLnBrk="1" latinLnBrk="0" hangingPunct="1">
              <a:spcBef>
                <a:spcPts val="0"/>
              </a:spcBef>
              <a:spcAft>
                <a:spcPts val="600"/>
              </a:spcAft>
              <a:buClr>
                <a:schemeClr val="accent1"/>
              </a:buClr>
              <a:buFont typeface="Arial"/>
              <a:buNone/>
              <a:defRPr sz="1800" kern="1200" baseline="0">
                <a:solidFill>
                  <a:srgbClr val="00A7B5"/>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r>
              <a:rPr lang="en-US" dirty="0"/>
              <a:t>Click to add position or firm</a:t>
            </a:r>
          </a:p>
        </p:txBody>
      </p:sp>
      <p:pic>
        <p:nvPicPr>
          <p:cNvPr id="15" name="GTLogoNoTag" hidden="1">
            <a:extLst>
              <a:ext uri="{FF2B5EF4-FFF2-40B4-BE49-F238E27FC236}">
                <a16:creationId xmlns:a16="http://schemas.microsoft.com/office/drawing/2014/main" id="{8412FA20-83B3-4C55-AF23-F06656DCE3C7}"/>
              </a:ext>
            </a:extLst>
          </p:cNvPr>
          <p:cNvPicPr>
            <a:picLocks noChangeAspect="1"/>
          </p:cNvPicPr>
          <p:nvPr userDrawn="1"/>
        </p:nvPicPr>
        <p:blipFill>
          <a:blip r:embed="rId5"/>
          <a:stretch>
            <a:fillRect/>
          </a:stretch>
        </p:blipFill>
        <p:spPr>
          <a:xfrm>
            <a:off x="449366" y="426050"/>
            <a:ext cx="1961941" cy="638130"/>
          </a:xfrm>
          <a:prstGeom prst="rect">
            <a:avLst/>
          </a:prstGeom>
        </p:spPr>
      </p:pic>
      <p:sp>
        <p:nvSpPr>
          <p:cNvPr id="2" name="FilePathFooter"/>
          <p:cNvSpPr>
            <a:spLocks noGrp="1"/>
          </p:cNvSpPr>
          <p:nvPr>
            <p:ph type="ftr" sz="quarter" idx="3"/>
          </p:nvPr>
        </p:nvSpPr>
        <p:spPr>
          <a:xfrm>
            <a:off x="360045" y="4243388"/>
            <a:ext cx="3086100" cy="274637"/>
          </a:xfrm>
          <a:prstGeom prst="rect">
            <a:avLst/>
          </a:prstGeom>
        </p:spPr>
        <p:txBody>
          <a:bodyPr vert="horz" wrap="none" lIns="0" tIns="0" rIns="0" bIns="0" rtlCol="0" anchor="ctr"/>
          <a:lstStyle>
            <a:lvl1pPr algn="l">
              <a:defRPr sz="1000">
                <a:solidFill>
                  <a:srgbClr val="777777"/>
                </a:solidFill>
                <a:latin typeface="Arial" panose="020B0604020202020204" pitchFamily="34" charset="0"/>
              </a:defRPr>
            </a:lvl1pPr>
          </a:lstStyle>
          <a:p>
            <a:endParaRPr lang="en-US" dirty="0"/>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6524" y="457200"/>
            <a:ext cx="1845421" cy="343537"/>
          </a:xfrm>
          <a:prstGeom prst="rect">
            <a:avLst/>
          </a:prstGeom>
        </p:spPr>
      </p:pic>
    </p:spTree>
    <p:extLst>
      <p:ext uri="{BB962C8B-B14F-4D97-AF65-F5344CB8AC3E}">
        <p14:creationId xmlns:p14="http://schemas.microsoft.com/office/powerpoint/2010/main" val="272332730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Lst>
  <p:timing>
    <p:tnLst>
      <p:par>
        <p:cTn id="1" dur="indefinite" restart="never" nodeType="tmRoot"/>
      </p:par>
    </p:tnLst>
  </p:timing>
  <p:hf hdr="0" ft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360000" indent="-36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p15:clr>
            <a:srgbClr val="F26B43"/>
          </p15:clr>
        </p15:guide>
        <p15:guide id="5" pos="737">
          <p15:clr>
            <a:srgbClr val="F26B43"/>
          </p15:clr>
        </p15:guide>
        <p15:guide id="6" pos="1034">
          <p15:clr>
            <a:srgbClr val="F26B43"/>
          </p15:clr>
        </p15:guide>
        <p15:guide id="7" pos="1179">
          <p15:clr>
            <a:srgbClr val="F26B43"/>
          </p15:clr>
        </p15:guide>
        <p15:guide id="8" pos="1479">
          <p15:clr>
            <a:srgbClr val="F26B43"/>
          </p15:clr>
        </p15:guide>
        <p15:guide id="9" pos="1625">
          <p15:clr>
            <a:srgbClr val="F26B43"/>
          </p15:clr>
        </p15:guide>
        <p15:guide id="10" pos="1922">
          <p15:clr>
            <a:srgbClr val="F26B43"/>
          </p15:clr>
        </p15:guide>
        <p15:guide id="11" pos="2066">
          <p15:clr>
            <a:srgbClr val="F26B43"/>
          </p15:clr>
        </p15:guide>
        <p15:guide id="12" pos="2364">
          <p15:clr>
            <a:srgbClr val="F26B43"/>
          </p15:clr>
        </p15:guide>
        <p15:guide id="13" pos="2511">
          <p15:clr>
            <a:srgbClr val="F26B43"/>
          </p15:clr>
        </p15:guide>
        <p15:guide id="14" pos="2808">
          <p15:clr>
            <a:srgbClr val="F26B43"/>
          </p15:clr>
        </p15:guide>
        <p15:guide id="15" pos="2954">
          <p15:clr>
            <a:srgbClr val="F26B43"/>
          </p15:clr>
        </p15:guide>
        <p15:guide id="16" pos="3251">
          <p15:clr>
            <a:srgbClr val="F26B43"/>
          </p15:clr>
        </p15:guide>
        <p15:guide id="17" pos="3398">
          <p15:clr>
            <a:srgbClr val="F26B43"/>
          </p15:clr>
        </p15:guide>
        <p15:guide id="18" pos="3695">
          <p15:clr>
            <a:srgbClr val="F26B43"/>
          </p15:clr>
        </p15:guide>
        <p15:guide id="19" pos="3839">
          <p15:clr>
            <a:srgbClr val="F26B43"/>
          </p15:clr>
        </p15:guide>
        <p15:guide id="20" pos="4136">
          <p15:clr>
            <a:srgbClr val="F26B43"/>
          </p15:clr>
        </p15:guide>
        <p15:guide id="21" pos="4283">
          <p15:clr>
            <a:srgbClr val="F26B43"/>
          </p15:clr>
        </p15:guide>
        <p15:guide id="22" pos="4580">
          <p15:clr>
            <a:srgbClr val="F26B43"/>
          </p15:clr>
        </p15:guide>
        <p15:guide id="23" pos="4727">
          <p15:clr>
            <a:srgbClr val="F26B43"/>
          </p15:clr>
        </p15:guide>
        <p15:guide id="24" pos="5022">
          <p15:clr>
            <a:srgbClr val="F26B43"/>
          </p15:clr>
        </p15:guide>
        <p15:guide id="25" pos="5465">
          <p15:clr>
            <a:srgbClr val="F26B43"/>
          </p15:clr>
        </p15:guide>
        <p15:guide id="26" pos="5169">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p15:clr>
            <a:srgbClr val="F26B43"/>
          </p15:clr>
        </p15:guide>
        <p15:guide id="32" orient="horz" pos="2028">
          <p15:clr>
            <a:srgbClr val="F26B43"/>
          </p15:clr>
        </p15:guide>
        <p15:guide id="33" orient="horz" pos="2142">
          <p15:clr>
            <a:srgbClr val="F26B43"/>
          </p15:clr>
        </p15:guide>
        <p15:guide id="34" orient="horz" pos="2505">
          <p15:clr>
            <a:srgbClr val="F26B43"/>
          </p15:clr>
        </p15:guide>
        <p15:guide id="35" orient="horz" pos="2618">
          <p15:clr>
            <a:srgbClr val="F26B43"/>
          </p15:clr>
        </p15:guide>
        <p15:guide id="36" orient="horz" pos="2958">
          <p15:clr>
            <a:srgbClr val="F26B43"/>
          </p15:clr>
        </p15:guide>
        <p15:guide id="37" orient="horz" pos="9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Copyright"/>
          <p:cNvSpPr txBox="1"/>
          <p:nvPr userDrawn="1"/>
        </p:nvSpPr>
        <p:spPr>
          <a:xfrm>
            <a:off x="656201" y="4905628"/>
            <a:ext cx="2411875" cy="184666"/>
          </a:xfrm>
          <a:prstGeom prst="rect">
            <a:avLst/>
          </a:prstGeom>
          <a:noFill/>
        </p:spPr>
        <p:txBody>
          <a:bodyPr wrap="square" lIns="0" rIns="0" rtlCol="0" anchor="ctr" anchorCtr="0">
            <a:noAutofit/>
          </a:bodyPr>
          <a:lstStyle/>
          <a:p>
            <a:pPr algn="l"/>
            <a:r>
              <a:rPr lang="en-GB" sz="600" dirty="0">
                <a:solidFill>
                  <a:schemeClr val="bg1"/>
                </a:solidFill>
              </a:rPr>
              <a:t>© 2017 Grant Thornton International Ltd. All rights reserved.</a:t>
            </a:r>
          </a:p>
        </p:txBody>
      </p:sp>
      <p:cxnSp>
        <p:nvCxnSpPr>
          <p:cNvPr id="17" name="Straight Connector 16"/>
          <p:cNvCxnSpPr/>
          <p:nvPr userDrawn="1"/>
        </p:nvCxnSpPr>
        <p:spPr>
          <a:xfrm>
            <a:off x="469370" y="4887834"/>
            <a:ext cx="2626255" cy="0"/>
          </a:xfrm>
          <a:prstGeom prst="line">
            <a:avLst/>
          </a:prstGeom>
          <a:ln w="190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itle 13"/>
          <p:cNvSpPr txBox="1">
            <a:spLocks/>
          </p:cNvSpPr>
          <p:nvPr userDrawn="1"/>
        </p:nvSpPr>
        <p:spPr>
          <a:xfrm>
            <a:off x="468313" y="2619375"/>
            <a:ext cx="8207372" cy="1569556"/>
          </a:xfrm>
          <a:prstGeom prst="rect">
            <a:avLst/>
          </a:prstGeom>
        </p:spPr>
        <p:txBody>
          <a:bodyPr vert="horz" lIns="0" rIns="0"/>
          <a:lstStyle>
            <a:lvl1pPr algn="l" defTabSz="457200" rtl="0" eaLnBrk="1" latinLnBrk="0" hangingPunct="1">
              <a:lnSpc>
                <a:spcPts val="3400"/>
              </a:lnSpc>
              <a:spcBef>
                <a:spcPct val="0"/>
              </a:spcBef>
              <a:buNone/>
              <a:defRPr sz="3000" b="1" kern="1200">
                <a:solidFill>
                  <a:srgbClr val="FFFFFF"/>
                </a:solidFill>
                <a:latin typeface="+mn-lt"/>
                <a:ea typeface="+mj-ea"/>
                <a:cs typeface="+mj-cs"/>
              </a:defRPr>
            </a:lvl1pPr>
          </a:lstStyle>
          <a:p>
            <a:r>
              <a:rPr lang="en-US" dirty="0"/>
              <a:t>Click here to add title</a:t>
            </a:r>
            <a:br>
              <a:rPr lang="en-US" dirty="0"/>
            </a:br>
            <a:r>
              <a:rPr lang="en-US" dirty="0"/>
              <a:t>on two decks</a:t>
            </a:r>
          </a:p>
        </p:txBody>
      </p:sp>
      <p:sp>
        <p:nvSpPr>
          <p:cNvPr id="20" name="Text Placeholder 3"/>
          <p:cNvSpPr txBox="1">
            <a:spLocks/>
          </p:cNvSpPr>
          <p:nvPr userDrawn="1"/>
        </p:nvSpPr>
        <p:spPr>
          <a:xfrm>
            <a:off x="468313" y="1203324"/>
            <a:ext cx="8207375" cy="639445"/>
          </a:xfrm>
          <a:prstGeom prst="rect">
            <a:avLst/>
          </a:prstGeom>
        </p:spPr>
        <p:txBody>
          <a:bodyPr vert="horz" lIns="0" tIns="0" rIns="0" bIns="0" anchor="b" anchorCtr="0"/>
          <a:lstStyle>
            <a:lvl1pPr marL="0" indent="0" algn="l" defTabSz="457200" rtl="0" eaLnBrk="1" latinLnBrk="0" hangingPunct="1">
              <a:lnSpc>
                <a:spcPts val="4000"/>
              </a:lnSpc>
              <a:spcBef>
                <a:spcPts val="0"/>
              </a:spcBef>
              <a:spcAft>
                <a:spcPts val="600"/>
              </a:spcAft>
              <a:buClr>
                <a:schemeClr val="accent1"/>
              </a:buClr>
              <a:buFont typeface="Arial"/>
              <a:buNone/>
              <a:defRPr sz="3600" b="1" kern="1200">
                <a:solidFill>
                  <a:schemeClr val="bg1"/>
                </a:solidFill>
                <a:latin typeface="+mn-lt"/>
                <a:ea typeface="+mn-ea"/>
                <a:cs typeface="+mn-cs"/>
              </a:defRPr>
            </a:lvl1pPr>
            <a:lvl2pPr marL="457200" indent="0" algn="l" defTabSz="457200" rtl="0" eaLnBrk="1" latinLnBrk="0" hangingPunct="1">
              <a:spcBef>
                <a:spcPts val="0"/>
              </a:spcBef>
              <a:spcAft>
                <a:spcPts val="600"/>
              </a:spcAft>
              <a:buClr>
                <a:schemeClr val="accent1"/>
              </a:buClr>
              <a:buFont typeface="Arial"/>
              <a:buNone/>
              <a:defRPr sz="2200" kern="1200">
                <a:solidFill>
                  <a:schemeClr val="tx1"/>
                </a:solidFill>
                <a:latin typeface="+mn-lt"/>
                <a:ea typeface="+mn-ea"/>
                <a:cs typeface="+mn-cs"/>
              </a:defRPr>
            </a:lvl2pPr>
            <a:lvl3pPr marL="914400" indent="0" algn="l" defTabSz="457200" rtl="0" eaLnBrk="1" latinLnBrk="0" hangingPunct="1">
              <a:spcBef>
                <a:spcPts val="0"/>
              </a:spcBef>
              <a:spcAft>
                <a:spcPts val="600"/>
              </a:spcAft>
              <a:buFont typeface="Symbol" panose="05050102010706020507" pitchFamily="18" charset="2"/>
              <a:buNone/>
              <a:defRPr sz="2000" kern="1200">
                <a:solidFill>
                  <a:schemeClr val="tx1"/>
                </a:solidFill>
                <a:latin typeface="+mn-lt"/>
                <a:ea typeface="+mn-ea"/>
                <a:cs typeface="+mn-cs"/>
              </a:defRPr>
            </a:lvl3pPr>
            <a:lvl4pPr marL="1371600" indent="0" algn="l" defTabSz="457200" rtl="0" eaLnBrk="1" latinLnBrk="0" hangingPunct="1">
              <a:spcBef>
                <a:spcPts val="0"/>
              </a:spcBef>
              <a:spcAft>
                <a:spcPts val="600"/>
              </a:spcAft>
              <a:buFont typeface="+mj-lt"/>
              <a:buNone/>
              <a:defRPr sz="2000" kern="1200">
                <a:solidFill>
                  <a:schemeClr val="tx1"/>
                </a:solidFill>
                <a:latin typeface="+mn-lt"/>
                <a:ea typeface="+mn-ea"/>
                <a:cs typeface="+mn-cs"/>
              </a:defRPr>
            </a:lvl4pPr>
            <a:lvl5pPr marL="182880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r>
              <a:rPr lang="en-US" dirty="0"/>
              <a:t>Click to edit Master title style</a:t>
            </a:r>
          </a:p>
        </p:txBody>
      </p:sp>
      <p:sp>
        <p:nvSpPr>
          <p:cNvPr id="4" name="Slide Number Placeholder 3"/>
          <p:cNvSpPr>
            <a:spLocks noGrp="1"/>
          </p:cNvSpPr>
          <p:nvPr>
            <p:ph type="sldNum" sz="quarter" idx="4"/>
          </p:nvPr>
        </p:nvSpPr>
        <p:spPr>
          <a:xfrm>
            <a:off x="469370" y="4906694"/>
            <a:ext cx="183600" cy="183600"/>
          </a:xfrm>
          <a:prstGeom prst="rect">
            <a:avLst/>
          </a:prstGeom>
        </p:spPr>
        <p:txBody>
          <a:bodyPr vert="horz" lIns="0" tIns="0" rIns="0" bIns="0" rtlCol="0" anchor="ctr"/>
          <a:lstStyle>
            <a:lvl1pPr algn="l">
              <a:defRPr lang="en-US" sz="600" b="1" kern="1200" smtClean="0">
                <a:solidFill>
                  <a:schemeClr val="bg1"/>
                </a:solidFill>
                <a:latin typeface="+mn-lt"/>
                <a:ea typeface="+mn-ea"/>
                <a:cs typeface="+mn-cs"/>
              </a:defRPr>
            </a:lvl1pPr>
          </a:lstStyle>
          <a:p>
            <a:fld id="{2FF48407-9AE9-463E-9826-84A5E1C60740}" type="slidenum">
              <a:rPr lang="en-GB" smtClean="0"/>
              <a:pPr/>
              <a:t>‹#›</a:t>
            </a:fld>
            <a:endParaRPr lang="en-GB" dirty="0"/>
          </a:p>
        </p:txBody>
      </p:sp>
    </p:spTree>
    <p:extLst>
      <p:ext uri="{BB962C8B-B14F-4D97-AF65-F5344CB8AC3E}">
        <p14:creationId xmlns:p14="http://schemas.microsoft.com/office/powerpoint/2010/main" val="305116648"/>
      </p:ext>
    </p:extLst>
  </p:cSld>
  <p:clrMap bg1="lt1" tx1="dk1" bg2="lt2" tx2="dk2" accent1="accent1" accent2="accent2" accent3="accent3" accent4="accent4" accent5="accent5" accent6="accent6" hlink="hlink" folHlink="folHlink"/>
  <p:sldLayoutIdLst>
    <p:sldLayoutId id="2147483796" r:id="rId1"/>
  </p:sldLayoutIdLst>
  <p:timing>
    <p:tnLst>
      <p:par>
        <p:cTn id="1" dur="indefinite" restart="never" nodeType="tmRoot"/>
      </p:par>
    </p:tnLst>
  </p:timing>
  <p:hf hdr="0" ft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360000" indent="-36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p15:clr>
            <a:srgbClr val="F26B43"/>
          </p15:clr>
        </p15:guide>
        <p15:guide id="5" pos="737">
          <p15:clr>
            <a:srgbClr val="F26B43"/>
          </p15:clr>
        </p15:guide>
        <p15:guide id="6" pos="1034">
          <p15:clr>
            <a:srgbClr val="F26B43"/>
          </p15:clr>
        </p15:guide>
        <p15:guide id="7" pos="1179">
          <p15:clr>
            <a:srgbClr val="F26B43"/>
          </p15:clr>
        </p15:guide>
        <p15:guide id="8" pos="1479">
          <p15:clr>
            <a:srgbClr val="F26B43"/>
          </p15:clr>
        </p15:guide>
        <p15:guide id="9" pos="1625">
          <p15:clr>
            <a:srgbClr val="F26B43"/>
          </p15:clr>
        </p15:guide>
        <p15:guide id="10" pos="1922">
          <p15:clr>
            <a:srgbClr val="F26B43"/>
          </p15:clr>
        </p15:guide>
        <p15:guide id="11" pos="2066">
          <p15:clr>
            <a:srgbClr val="F26B43"/>
          </p15:clr>
        </p15:guide>
        <p15:guide id="12" pos="2364">
          <p15:clr>
            <a:srgbClr val="F26B43"/>
          </p15:clr>
        </p15:guide>
        <p15:guide id="13" pos="2511">
          <p15:clr>
            <a:srgbClr val="F26B43"/>
          </p15:clr>
        </p15:guide>
        <p15:guide id="14" pos="2808">
          <p15:clr>
            <a:srgbClr val="F26B43"/>
          </p15:clr>
        </p15:guide>
        <p15:guide id="15" pos="2954">
          <p15:clr>
            <a:srgbClr val="F26B43"/>
          </p15:clr>
        </p15:guide>
        <p15:guide id="16" pos="3251">
          <p15:clr>
            <a:srgbClr val="F26B43"/>
          </p15:clr>
        </p15:guide>
        <p15:guide id="17" pos="3398">
          <p15:clr>
            <a:srgbClr val="F26B43"/>
          </p15:clr>
        </p15:guide>
        <p15:guide id="18" pos="3695">
          <p15:clr>
            <a:srgbClr val="F26B43"/>
          </p15:clr>
        </p15:guide>
        <p15:guide id="19" pos="3839">
          <p15:clr>
            <a:srgbClr val="F26B43"/>
          </p15:clr>
        </p15:guide>
        <p15:guide id="20" pos="4136">
          <p15:clr>
            <a:srgbClr val="F26B43"/>
          </p15:clr>
        </p15:guide>
        <p15:guide id="21" pos="4283">
          <p15:clr>
            <a:srgbClr val="F26B43"/>
          </p15:clr>
        </p15:guide>
        <p15:guide id="22" pos="4580">
          <p15:clr>
            <a:srgbClr val="F26B43"/>
          </p15:clr>
        </p15:guide>
        <p15:guide id="23" pos="4727">
          <p15:clr>
            <a:srgbClr val="F26B43"/>
          </p15:clr>
        </p15:guide>
        <p15:guide id="24" pos="5022">
          <p15:clr>
            <a:srgbClr val="F26B43"/>
          </p15:clr>
        </p15:guide>
        <p15:guide id="25" pos="5465">
          <p15:clr>
            <a:srgbClr val="F26B43"/>
          </p15:clr>
        </p15:guide>
        <p15:guide id="26" pos="5169">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p15:clr>
            <a:srgbClr val="F26B43"/>
          </p15:clr>
        </p15:guide>
        <p15:guide id="32" orient="horz" pos="2028">
          <p15:clr>
            <a:srgbClr val="F26B43"/>
          </p15:clr>
        </p15:guide>
        <p15:guide id="33" orient="horz" pos="2142">
          <p15:clr>
            <a:srgbClr val="F26B43"/>
          </p15:clr>
        </p15:guide>
        <p15:guide id="34" orient="horz" pos="2505">
          <p15:clr>
            <a:srgbClr val="F26B43"/>
          </p15:clr>
        </p15:guide>
        <p15:guide id="35" orient="horz" pos="2618">
          <p15:clr>
            <a:srgbClr val="F26B43"/>
          </p15:clr>
        </p15:guide>
        <p15:guide id="36" orient="horz" pos="2958">
          <p15:clr>
            <a:srgbClr val="F26B43"/>
          </p15:clr>
        </p15:guide>
        <p15:guide id="37" orient="horz" pos="9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Copyright"/>
          <p:cNvSpPr txBox="1"/>
          <p:nvPr userDrawn="1"/>
        </p:nvSpPr>
        <p:spPr>
          <a:xfrm>
            <a:off x="657732" y="4905628"/>
            <a:ext cx="2411875" cy="184666"/>
          </a:xfrm>
          <a:prstGeom prst="rect">
            <a:avLst/>
          </a:prstGeom>
          <a:noFill/>
        </p:spPr>
        <p:txBody>
          <a:bodyPr wrap="square" lIns="0" rIns="0" rtlCol="0" anchor="ctr" anchorCtr="0">
            <a:noAutofit/>
          </a:bodyPr>
          <a:lstStyle/>
          <a:p>
            <a:pPr algn="l"/>
            <a:r>
              <a:rPr lang="en-GB" sz="600" dirty="0">
                <a:solidFill>
                  <a:schemeClr val="tx1"/>
                </a:solidFill>
              </a:rPr>
              <a:t>© 2017 Grant Thornton International Ltd. All rights reserved.</a:t>
            </a:r>
          </a:p>
        </p:txBody>
      </p:sp>
      <p:cxnSp>
        <p:nvCxnSpPr>
          <p:cNvPr id="10" name="Straight Connector 9"/>
          <p:cNvCxnSpPr/>
          <p:nvPr userDrawn="1"/>
        </p:nvCxnSpPr>
        <p:spPr>
          <a:xfrm>
            <a:off x="46937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5" name="Title Placeholder 4"/>
          <p:cNvSpPr>
            <a:spLocks noGrp="1"/>
          </p:cNvSpPr>
          <p:nvPr>
            <p:ph type="title"/>
          </p:nvPr>
        </p:nvSpPr>
        <p:spPr>
          <a:xfrm>
            <a:off x="471996" y="359571"/>
            <a:ext cx="8203692" cy="843754"/>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469370" y="1466849"/>
            <a:ext cx="8206318" cy="322897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2" name="Slide Number Placeholder 1"/>
          <p:cNvSpPr>
            <a:spLocks noGrp="1"/>
          </p:cNvSpPr>
          <p:nvPr>
            <p:ph type="sldNum" sz="quarter" idx="4"/>
          </p:nvPr>
        </p:nvSpPr>
        <p:spPr>
          <a:xfrm>
            <a:off x="469370" y="4906694"/>
            <a:ext cx="183600" cy="183600"/>
          </a:xfrm>
          <a:prstGeom prst="rect">
            <a:avLst/>
          </a:prstGeom>
        </p:spPr>
        <p:txBody>
          <a:bodyPr vert="horz" lIns="0" tIns="0" rIns="0" bIns="0" rtlCol="0" anchor="ctr"/>
          <a:lstStyle>
            <a:lvl1pPr algn="l">
              <a:defRPr lang="en-US" sz="600" b="1" kern="1200" smtClean="0">
                <a:solidFill>
                  <a:schemeClr val="tx1"/>
                </a:solidFill>
                <a:latin typeface="+mn-lt"/>
                <a:ea typeface="+mn-ea"/>
                <a:cs typeface="+mn-cs"/>
              </a:defRPr>
            </a:lvl1pPr>
          </a:lstStyle>
          <a:p>
            <a:fld id="{8917037F-13F4-43B6-99FF-D710FE0C4777}" type="slidenum">
              <a:rPr lang="en-GB" smtClean="0"/>
              <a:pPr/>
              <a:t>‹#›</a:t>
            </a:fld>
            <a:endParaRPr lang="en-GB" dirty="0"/>
          </a:p>
        </p:txBody>
      </p:sp>
      <p:pic>
        <p:nvPicPr>
          <p:cNvPr id="4" name="GTLogoNoTag" hidden="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455767" y="4803143"/>
            <a:ext cx="1249683" cy="259081"/>
          </a:xfrm>
          <a:prstGeom prst="rect">
            <a:avLst/>
          </a:prstGeom>
        </p:spPr>
      </p:pic>
      <p:pic>
        <p:nvPicPr>
          <p:cNvPr id="11" name="Picture 1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627325" y="4839255"/>
            <a:ext cx="1183666" cy="220347"/>
          </a:xfrm>
          <a:prstGeom prst="rect">
            <a:avLst/>
          </a:prstGeom>
        </p:spPr>
      </p:pic>
    </p:spTree>
    <p:extLst>
      <p:ext uri="{BB962C8B-B14F-4D97-AF65-F5344CB8AC3E}">
        <p14:creationId xmlns:p14="http://schemas.microsoft.com/office/powerpoint/2010/main" val="82198238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p:timing>
    <p:tnLst>
      <p:par>
        <p:cTn id="1" dur="indefinite" restart="never" nodeType="tmRoot"/>
      </p:par>
    </p:tnLst>
  </p:timing>
  <p:hf hdr="0" ft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360000" indent="-36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p15:clr>
            <a:srgbClr val="F26B43"/>
          </p15:clr>
        </p15:guide>
        <p15:guide id="5" pos="737">
          <p15:clr>
            <a:srgbClr val="F26B43"/>
          </p15:clr>
        </p15:guide>
        <p15:guide id="6" pos="1034">
          <p15:clr>
            <a:srgbClr val="F26B43"/>
          </p15:clr>
        </p15:guide>
        <p15:guide id="7" pos="1179">
          <p15:clr>
            <a:srgbClr val="F26B43"/>
          </p15:clr>
        </p15:guide>
        <p15:guide id="8" pos="1479">
          <p15:clr>
            <a:srgbClr val="F26B43"/>
          </p15:clr>
        </p15:guide>
        <p15:guide id="9" pos="1625">
          <p15:clr>
            <a:srgbClr val="F26B43"/>
          </p15:clr>
        </p15:guide>
        <p15:guide id="10" pos="1922">
          <p15:clr>
            <a:srgbClr val="F26B43"/>
          </p15:clr>
        </p15:guide>
        <p15:guide id="11" pos="2066">
          <p15:clr>
            <a:srgbClr val="F26B43"/>
          </p15:clr>
        </p15:guide>
        <p15:guide id="12" pos="2364">
          <p15:clr>
            <a:srgbClr val="F26B43"/>
          </p15:clr>
        </p15:guide>
        <p15:guide id="13" pos="2511">
          <p15:clr>
            <a:srgbClr val="F26B43"/>
          </p15:clr>
        </p15:guide>
        <p15:guide id="14" pos="2808">
          <p15:clr>
            <a:srgbClr val="F26B43"/>
          </p15:clr>
        </p15:guide>
        <p15:guide id="15" pos="2954">
          <p15:clr>
            <a:srgbClr val="F26B43"/>
          </p15:clr>
        </p15:guide>
        <p15:guide id="16" pos="3251">
          <p15:clr>
            <a:srgbClr val="F26B43"/>
          </p15:clr>
        </p15:guide>
        <p15:guide id="17" pos="3398">
          <p15:clr>
            <a:srgbClr val="F26B43"/>
          </p15:clr>
        </p15:guide>
        <p15:guide id="18" pos="3695">
          <p15:clr>
            <a:srgbClr val="F26B43"/>
          </p15:clr>
        </p15:guide>
        <p15:guide id="19" pos="3839">
          <p15:clr>
            <a:srgbClr val="F26B43"/>
          </p15:clr>
        </p15:guide>
        <p15:guide id="20" pos="4136">
          <p15:clr>
            <a:srgbClr val="F26B43"/>
          </p15:clr>
        </p15:guide>
        <p15:guide id="21" pos="4283">
          <p15:clr>
            <a:srgbClr val="F26B43"/>
          </p15:clr>
        </p15:guide>
        <p15:guide id="22" pos="4580">
          <p15:clr>
            <a:srgbClr val="F26B43"/>
          </p15:clr>
        </p15:guide>
        <p15:guide id="23" pos="4727">
          <p15:clr>
            <a:srgbClr val="F26B43"/>
          </p15:clr>
        </p15:guide>
        <p15:guide id="24" pos="5022">
          <p15:clr>
            <a:srgbClr val="F26B43"/>
          </p15:clr>
        </p15:guide>
        <p15:guide id="25" pos="5465">
          <p15:clr>
            <a:srgbClr val="F26B43"/>
          </p15:clr>
        </p15:guide>
        <p15:guide id="26" pos="5169">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p15:clr>
            <a:srgbClr val="F26B43"/>
          </p15:clr>
        </p15:guide>
        <p15:guide id="32" orient="horz" pos="2028">
          <p15:clr>
            <a:srgbClr val="F26B43"/>
          </p15:clr>
        </p15:guide>
        <p15:guide id="33" orient="horz" pos="2142">
          <p15:clr>
            <a:srgbClr val="F26B43"/>
          </p15:clr>
        </p15:guide>
        <p15:guide id="34" orient="horz" pos="2505">
          <p15:clr>
            <a:srgbClr val="F26B43"/>
          </p15:clr>
        </p15:guide>
        <p15:guide id="35" orient="horz" pos="2618">
          <p15:clr>
            <a:srgbClr val="F26B43"/>
          </p15:clr>
        </p15:guide>
        <p15:guide id="36" orient="horz" pos="2958">
          <p15:clr>
            <a:srgbClr val="F26B43"/>
          </p15:clr>
        </p15:guide>
        <p15:guide id="37" orient="horz" pos="91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le Placeholder"/>
          <p:cNvSpPr>
            <a:spLocks noGrp="1" noChangeArrowheads="1"/>
          </p:cNvSpPr>
          <p:nvPr>
            <p:ph type="title"/>
          </p:nvPr>
        </p:nvSpPr>
        <p:spPr bwMode="auto">
          <a:xfrm>
            <a:off x="457200" y="400050"/>
            <a:ext cx="8229601" cy="70127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9" name="Text Placeholder"/>
          <p:cNvSpPr>
            <a:spLocks noGrp="1" noChangeArrowheads="1"/>
          </p:cNvSpPr>
          <p:nvPr>
            <p:ph type="body" idx="1"/>
          </p:nvPr>
        </p:nvSpPr>
        <p:spPr bwMode="auto">
          <a:xfrm>
            <a:off x="457201" y="1428749"/>
            <a:ext cx="8229600" cy="31173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Tree>
    <p:extLst>
      <p:ext uri="{BB962C8B-B14F-4D97-AF65-F5344CB8AC3E}">
        <p14:creationId xmlns:p14="http://schemas.microsoft.com/office/powerpoint/2010/main" val="88091888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600" b="1" i="0">
          <a:solidFill>
            <a:srgbClr val="4F2D7F"/>
          </a:solidFill>
          <a:latin typeface="GT Walsheim Medium" charset="0"/>
          <a:ea typeface="GT Walsheim Medium" charset="0"/>
          <a:cs typeface="GT Walsheim Medium" charset="0"/>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85750" indent="-285750" algn="l" rtl="0" eaLnBrk="1" fontAlgn="base" hangingPunct="1">
        <a:spcBef>
          <a:spcPct val="20000"/>
        </a:spcBef>
        <a:spcAft>
          <a:spcPct val="0"/>
        </a:spcAft>
        <a:buFont typeface="Arial" panose="020B0604020202020204" pitchFamily="34" charset="0"/>
        <a:buChar char="•"/>
        <a:defRPr sz="1800" b="0" i="0">
          <a:solidFill>
            <a:sysClr val="windowText" lastClr="000000"/>
          </a:solidFill>
          <a:latin typeface="GT Walsheim Regular" panose="02000503030000020003" pitchFamily="50" charset="0"/>
          <a:ea typeface="GT Walsheim Regular" panose="02000503030000020003" pitchFamily="50" charset="0"/>
          <a:cs typeface="GT Walsheim Regular" panose="02000503030000020003" pitchFamily="50" charset="0"/>
        </a:defRPr>
      </a:lvl1pPr>
      <a:lvl2pPr marL="742950" indent="-285750" algn="l" rtl="0" eaLnBrk="1" fontAlgn="base" hangingPunct="1">
        <a:spcBef>
          <a:spcPct val="20000"/>
        </a:spcBef>
        <a:spcAft>
          <a:spcPct val="0"/>
        </a:spcAft>
        <a:buFont typeface="Arial"/>
        <a:buChar char="•"/>
        <a:defRPr sz="1800" b="0" i="0">
          <a:solidFill>
            <a:sysClr val="windowText" lastClr="000000"/>
          </a:solidFill>
          <a:latin typeface="GT Walsheim Regular" panose="02000503030000020003" pitchFamily="50" charset="0"/>
          <a:ea typeface="GT Walsheim Regular" panose="02000503030000020003" pitchFamily="50" charset="0"/>
          <a:cs typeface="GT Walsheim Regular" panose="02000503030000020003" pitchFamily="50" charset="0"/>
        </a:defRPr>
      </a:lvl2pPr>
      <a:lvl3pPr marL="1200150" indent="-285750" algn="l" rtl="0" eaLnBrk="1" fontAlgn="base" hangingPunct="1">
        <a:spcBef>
          <a:spcPct val="20000"/>
        </a:spcBef>
        <a:spcAft>
          <a:spcPct val="0"/>
        </a:spcAft>
        <a:buFont typeface="Arial"/>
        <a:buChar char="•"/>
        <a:defRPr sz="1800" b="0" i="0">
          <a:solidFill>
            <a:sysClr val="windowText" lastClr="000000"/>
          </a:solidFill>
          <a:latin typeface="GT Walsheim Regular" panose="02000503030000020003" pitchFamily="50" charset="0"/>
          <a:ea typeface="GT Walsheim Regular" panose="02000503030000020003" pitchFamily="50" charset="0"/>
          <a:cs typeface="GT Walsheim Regular" panose="02000503030000020003" pitchFamily="50" charset="0"/>
        </a:defRPr>
      </a:lvl3pPr>
      <a:lvl4pPr marL="1657350" indent="-285750" algn="l" rtl="0" eaLnBrk="1" fontAlgn="base" hangingPunct="1">
        <a:spcBef>
          <a:spcPct val="20000"/>
        </a:spcBef>
        <a:spcAft>
          <a:spcPct val="0"/>
        </a:spcAft>
        <a:buFont typeface="Arial"/>
        <a:buChar char="•"/>
        <a:defRPr sz="1800" b="0" i="0">
          <a:solidFill>
            <a:sysClr val="windowText" lastClr="000000"/>
          </a:solidFill>
          <a:latin typeface="GT Walsheim Regular" panose="02000503030000020003" pitchFamily="50" charset="0"/>
          <a:ea typeface="GT Walsheim Regular" panose="02000503030000020003" pitchFamily="50" charset="0"/>
          <a:cs typeface="GT Walsheim Regular" panose="02000503030000020003" pitchFamily="50" charset="0"/>
        </a:defRPr>
      </a:lvl4pPr>
      <a:lvl5pPr marL="2114550" indent="-285750" algn="l" rtl="0" eaLnBrk="1" fontAlgn="base" hangingPunct="1">
        <a:spcBef>
          <a:spcPct val="20000"/>
        </a:spcBef>
        <a:spcAft>
          <a:spcPct val="0"/>
        </a:spcAft>
        <a:buFont typeface="Arial"/>
        <a:buChar char="•"/>
        <a:defRPr sz="1800" b="0" i="0">
          <a:solidFill>
            <a:sysClr val="windowText" lastClr="000000"/>
          </a:solidFill>
          <a:latin typeface="GT Walsheim Regular" panose="02000503030000020003" pitchFamily="50" charset="0"/>
          <a:ea typeface="GT Walsheim Regular" panose="02000503030000020003" pitchFamily="50" charset="0"/>
          <a:cs typeface="GT Walsheim Regular" panose="02000503030000020003" pitchFamily="50" charset="0"/>
        </a:defRPr>
      </a:lvl5pPr>
      <a:lvl6pPr marL="2514600" indent="-228600" algn="l" rtl="0" eaLnBrk="1" fontAlgn="base" hangingPunct="1">
        <a:spcBef>
          <a:spcPct val="20000"/>
        </a:spcBef>
        <a:spcAft>
          <a:spcPct val="0"/>
        </a:spcAft>
        <a:buChar char="»"/>
        <a:defRPr sz="2800">
          <a:solidFill>
            <a:schemeClr val="tx1"/>
          </a:solidFill>
          <a:latin typeface="+mn-lt"/>
        </a:defRPr>
      </a:lvl6pPr>
      <a:lvl7pPr marL="2971800" indent="-228600" algn="l" rtl="0" eaLnBrk="1" fontAlgn="base" hangingPunct="1">
        <a:spcBef>
          <a:spcPct val="20000"/>
        </a:spcBef>
        <a:spcAft>
          <a:spcPct val="0"/>
        </a:spcAft>
        <a:buChar char="»"/>
        <a:defRPr sz="2800">
          <a:solidFill>
            <a:schemeClr val="tx1"/>
          </a:solidFill>
          <a:latin typeface="+mn-lt"/>
        </a:defRPr>
      </a:lvl7pPr>
      <a:lvl8pPr marL="3429000" indent="-228600" algn="l" rtl="0" eaLnBrk="1" fontAlgn="base" hangingPunct="1">
        <a:spcBef>
          <a:spcPct val="20000"/>
        </a:spcBef>
        <a:spcAft>
          <a:spcPct val="0"/>
        </a:spcAft>
        <a:buChar char="»"/>
        <a:defRPr sz="2800">
          <a:solidFill>
            <a:schemeClr val="tx1"/>
          </a:solidFill>
          <a:latin typeface="+mn-lt"/>
        </a:defRPr>
      </a:lvl8pPr>
      <a:lvl9pPr marL="3886200" indent="-228600" algn="l" rtl="0" eaLnBrk="1" fontAlgn="base" hangingPunct="1">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916">
          <p15:clr>
            <a:srgbClr val="F26B43"/>
          </p15:clr>
        </p15:guide>
        <p15:guide id="2" pos="288">
          <p15:clr>
            <a:srgbClr val="F26B43"/>
          </p15:clr>
        </p15:guide>
        <p15:guide id="3" pos="5472">
          <p15:clr>
            <a:srgbClr val="F26B43"/>
          </p15:clr>
        </p15:guide>
        <p15:guide id="4" orient="horz" pos="252">
          <p15:clr>
            <a:srgbClr val="F26B43"/>
          </p15:clr>
        </p15:guide>
        <p15:guide id="5" pos="648">
          <p15:clr>
            <a:srgbClr val="F26B43"/>
          </p15:clr>
        </p15:guide>
        <p15:guide id="6" pos="720">
          <p15:clr>
            <a:srgbClr val="F26B43"/>
          </p15:clr>
        </p15:guide>
        <p15:guide id="7" pos="1080">
          <p15:clr>
            <a:srgbClr val="F26B43"/>
          </p15:clr>
        </p15:guide>
        <p15:guide id="8" pos="2928">
          <p15:clr>
            <a:srgbClr val="F26B43"/>
          </p15:clr>
        </p15:guide>
        <p15:guide id="9" pos="1152">
          <p15:clr>
            <a:srgbClr val="F26B43"/>
          </p15:clr>
        </p15:guide>
        <p15:guide id="10" pos="1536">
          <p15:clr>
            <a:srgbClr val="F26B43"/>
          </p15:clr>
        </p15:guide>
        <p15:guide id="11" pos="1608">
          <p15:clr>
            <a:srgbClr val="F26B43"/>
          </p15:clr>
        </p15:guide>
        <p15:guide id="12" pos="1968">
          <p15:clr>
            <a:srgbClr val="F26B43"/>
          </p15:clr>
        </p15:guide>
        <p15:guide id="13" pos="2040">
          <p15:clr>
            <a:srgbClr val="F26B43"/>
          </p15:clr>
        </p15:guide>
        <p15:guide id="14" pos="2400">
          <p15:clr>
            <a:srgbClr val="F26B43"/>
          </p15:clr>
        </p15:guide>
        <p15:guide id="15" pos="2472">
          <p15:clr>
            <a:srgbClr val="F26B43"/>
          </p15:clr>
        </p15:guide>
        <p15:guide id="16" pos="2856">
          <p15:clr>
            <a:srgbClr val="F26B43"/>
          </p15:clr>
        </p15:guide>
        <p15:guide id="17" pos="3288">
          <p15:clr>
            <a:srgbClr val="F26B43"/>
          </p15:clr>
        </p15:guide>
        <p15:guide id="18" pos="3360">
          <p15:clr>
            <a:srgbClr val="F26B43"/>
          </p15:clr>
        </p15:guide>
        <p15:guide id="19" pos="3720">
          <p15:clr>
            <a:srgbClr val="F26B43"/>
          </p15:clr>
        </p15:guide>
        <p15:guide id="20" pos="3792">
          <p15:clr>
            <a:srgbClr val="F26B43"/>
          </p15:clr>
        </p15:guide>
        <p15:guide id="21" pos="4152">
          <p15:clr>
            <a:srgbClr val="F26B43"/>
          </p15:clr>
        </p15:guide>
        <p15:guide id="22" pos="4224">
          <p15:clr>
            <a:srgbClr val="F26B43"/>
          </p15:clr>
        </p15:guide>
        <p15:guide id="23" pos="4608">
          <p15:clr>
            <a:srgbClr val="F26B43"/>
          </p15:clr>
        </p15:guide>
        <p15:guide id="24" pos="4680">
          <p15:clr>
            <a:srgbClr val="F26B43"/>
          </p15:clr>
        </p15:guide>
        <p15:guide id="25" pos="5040">
          <p15:clr>
            <a:srgbClr val="F26B43"/>
          </p15:clr>
        </p15:guide>
        <p15:guide id="26" pos="5112">
          <p15:clr>
            <a:srgbClr val="F26B43"/>
          </p15:clr>
        </p15:guide>
        <p15:guide id="27" orient="horz" pos="636">
          <p15:clr>
            <a:srgbClr val="F26B43"/>
          </p15:clr>
        </p15:guide>
        <p15:guide id="28" orient="horz" pos="1020">
          <p15:clr>
            <a:srgbClr val="F26B43"/>
          </p15:clr>
        </p15:guide>
        <p15:guide id="29" orient="horz" pos="1380">
          <p15:clr>
            <a:srgbClr val="F26B43"/>
          </p15:clr>
        </p15:guide>
        <p15:guide id="30" orient="horz" pos="1764">
          <p15:clr>
            <a:srgbClr val="F26B43"/>
          </p15:clr>
        </p15:guide>
        <p15:guide id="31" orient="horz" pos="2148">
          <p15:clr>
            <a:srgbClr val="F26B43"/>
          </p15:clr>
        </p15:guide>
        <p15:guide id="32" orient="horz" pos="25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1.xml"/><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openxmlformats.org/officeDocument/2006/relationships/image" Target="../media/image23.png"/><Relationship Id="rId5" Type="http://schemas.openxmlformats.org/officeDocument/2006/relationships/diagramColors" Target="../diagrams/colors1.xml"/><Relationship Id="rId10" Type="http://schemas.openxmlformats.org/officeDocument/2006/relationships/image" Target="../media/image22.jpeg"/><Relationship Id="rId4" Type="http://schemas.openxmlformats.org/officeDocument/2006/relationships/diagramQuickStyle" Target="../diagrams/quickStyle1.xml"/><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barcoding.com/"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57199" y="1473361"/>
            <a:ext cx="5707117" cy="1116967"/>
          </a:xfrm>
        </p:spPr>
        <p:txBody>
          <a:bodyPr/>
          <a:lstStyle/>
          <a:p>
            <a:r>
              <a:rPr lang="en-US" dirty="0" smtClean="0">
                <a:latin typeface="Arial" panose="020B0604020202020204" pitchFamily="34" charset="0"/>
                <a:cs typeface="Arial" panose="020B0604020202020204" pitchFamily="34" charset="0"/>
              </a:rPr>
              <a:t>Law Enforcement </a:t>
            </a:r>
            <a:r>
              <a:rPr lang="en-US" dirty="0" smtClean="0">
                <a:latin typeface="Arial" panose="020B0604020202020204" pitchFamily="34" charset="0"/>
                <a:cs typeface="Arial" panose="020B0604020202020204" pitchFamily="34" charset="0"/>
              </a:rPr>
              <a:t>Logistics and Asset </a:t>
            </a:r>
            <a:r>
              <a:rPr lang="en-US" dirty="0" smtClean="0">
                <a:latin typeface="Arial" panose="020B0604020202020204" pitchFamily="34" charset="0"/>
                <a:cs typeface="Arial" panose="020B0604020202020204" pitchFamily="34" charset="0"/>
              </a:rPr>
              <a:t>Management Symposium</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a:xfrm>
            <a:off x="457200" y="2590328"/>
            <a:ext cx="5448300" cy="437685"/>
          </a:xfrm>
        </p:spPr>
        <p:txBody>
          <a:bodyPr anchor="t"/>
          <a:lstStyle/>
          <a:p>
            <a:endParaRPr lang="en-US" sz="1600" dirty="0" smtClean="0">
              <a:latin typeface="+mj-lt"/>
            </a:endParaRPr>
          </a:p>
          <a:p>
            <a:r>
              <a:rPr lang="en-US" sz="1600" dirty="0" smtClean="0">
                <a:latin typeface="+mj-lt"/>
              </a:rPr>
              <a:t>Asset </a:t>
            </a:r>
            <a:r>
              <a:rPr lang="en-US" sz="1600" dirty="0">
                <a:latin typeface="+mj-lt"/>
              </a:rPr>
              <a:t>Leadership </a:t>
            </a:r>
            <a:r>
              <a:rPr lang="en-US" sz="1600" dirty="0" smtClean="0">
                <a:latin typeface="+mj-lt"/>
              </a:rPr>
              <a:t>Network Initiative</a:t>
            </a:r>
            <a:endParaRPr lang="en-US" sz="1600" dirty="0">
              <a:latin typeface="+mj-lt"/>
            </a:endParaRPr>
          </a:p>
        </p:txBody>
      </p:sp>
      <p:sp>
        <p:nvSpPr>
          <p:cNvPr id="4" name="Content Placeholder 3"/>
          <p:cNvSpPr>
            <a:spLocks noGrp="1"/>
          </p:cNvSpPr>
          <p:nvPr>
            <p:ph sz="quarter" idx="11"/>
          </p:nvPr>
        </p:nvSpPr>
        <p:spPr/>
        <p:txBody>
          <a:bodyPr/>
          <a:lstStyle/>
          <a:p>
            <a:r>
              <a:rPr lang="en-US" b="1" dirty="0" smtClean="0">
                <a:latin typeface="Arial" panose="020B0604020202020204" pitchFamily="34" charset="0"/>
                <a:cs typeface="Arial" panose="020B0604020202020204" pitchFamily="34" charset="0"/>
              </a:rPr>
              <a:t>December, 2019</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9352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j-lt"/>
              </a:rPr>
              <a:t>Agenda</a:t>
            </a:r>
          </a:p>
        </p:txBody>
      </p:sp>
      <p:sp>
        <p:nvSpPr>
          <p:cNvPr id="4" name="Text Placeholder 3"/>
          <p:cNvSpPr>
            <a:spLocks noGrp="1"/>
          </p:cNvSpPr>
          <p:nvPr>
            <p:ph type="body" sz="half" idx="2"/>
          </p:nvPr>
        </p:nvSpPr>
        <p:spPr>
          <a:xfrm>
            <a:off x="438152" y="1537097"/>
            <a:ext cx="5064152" cy="2660150"/>
          </a:xfrm>
        </p:spPr>
        <p:txBody>
          <a:bodyPr>
            <a:normAutofit/>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Introductions</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Formation of the Law Enforcement Logistics and Asset Management Working Group</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Presentations</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Round-table Discussion</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Next Steps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C16FD9C2-C2A3-4DCE-AA17-220E9B548E9F}" type="slidenum">
              <a:rPr lang="en-US" sz="800" smtClean="0">
                <a:solidFill>
                  <a:srgbClr val="002060"/>
                </a:solidFill>
                <a:latin typeface="+mn-lt"/>
              </a:rPr>
              <a:pPr/>
              <a:t>2</a:t>
            </a:fld>
            <a:endParaRPr lang="en-US" sz="800" dirty="0">
              <a:solidFill>
                <a:srgbClr val="002060"/>
              </a:solidFill>
              <a:latin typeface="+mn-lt"/>
            </a:endParaRPr>
          </a:p>
        </p:txBody>
      </p:sp>
      <p:sp>
        <p:nvSpPr>
          <p:cNvPr id="6" name="TextBox 5"/>
          <p:cNvSpPr txBox="1"/>
          <p:nvPr/>
        </p:nvSpPr>
        <p:spPr>
          <a:xfrm>
            <a:off x="7282948" y="2967818"/>
            <a:ext cx="2099143" cy="584775"/>
          </a:xfrm>
          <a:prstGeom prst="rect">
            <a:avLst/>
          </a:prstGeom>
          <a:noFill/>
        </p:spPr>
        <p:txBody>
          <a:bodyPr wrap="square" rtlCol="0">
            <a:spAutoFit/>
          </a:bodyPr>
          <a:lstStyle/>
          <a:p>
            <a:r>
              <a:rPr lang="en-US" sz="800" b="1" dirty="0" smtClean="0">
                <a:solidFill>
                  <a:srgbClr val="000000"/>
                </a:solidFill>
                <a:latin typeface="Arial" panose="020B0604020202020204" pitchFamily="34" charset="0"/>
                <a:cs typeface="Arial" panose="020B0604020202020204" pitchFamily="34" charset="0"/>
              </a:rPr>
              <a:t>Moshe Nelson</a:t>
            </a:r>
            <a:endParaRPr lang="en-US" sz="800" b="1" dirty="0">
              <a:solidFill>
                <a:srgbClr val="000000"/>
              </a:solidFill>
              <a:latin typeface="Arial" panose="020B0604020202020204" pitchFamily="34" charset="0"/>
              <a:cs typeface="Arial" panose="020B0604020202020204" pitchFamily="34" charset="0"/>
            </a:endParaRPr>
          </a:p>
          <a:p>
            <a:r>
              <a:rPr lang="en-US" sz="800" dirty="0" smtClean="0">
                <a:solidFill>
                  <a:srgbClr val="000000"/>
                </a:solidFill>
                <a:latin typeface="Arial" panose="020B0604020202020204" pitchFamily="34" charset="0"/>
                <a:cs typeface="Arial" panose="020B0604020202020204" pitchFamily="34" charset="0"/>
              </a:rPr>
              <a:t>ALN Member, Grant Thornton</a:t>
            </a:r>
            <a:r>
              <a:rPr lang="en-US" sz="800" dirty="0">
                <a:solidFill>
                  <a:srgbClr val="000000"/>
                </a:solidFill>
                <a:latin typeface="Arial" panose="020B0604020202020204" pitchFamily="34" charset="0"/>
                <a:cs typeface="Arial" panose="020B0604020202020204" pitchFamily="34" charset="0"/>
              </a:rPr>
              <a:t> </a:t>
            </a:r>
            <a:endParaRPr lang="en-US" sz="800" dirty="0" smtClean="0">
              <a:solidFill>
                <a:srgbClr val="000000"/>
              </a:solidFill>
              <a:latin typeface="Arial" panose="020B0604020202020204" pitchFamily="34" charset="0"/>
              <a:cs typeface="Arial" panose="020B0604020202020204" pitchFamily="34" charset="0"/>
            </a:endParaRPr>
          </a:p>
          <a:p>
            <a:r>
              <a:rPr lang="en-US" sz="800" dirty="0" smtClean="0">
                <a:solidFill>
                  <a:srgbClr val="000000"/>
                </a:solidFill>
                <a:latin typeface="Arial" panose="020B0604020202020204" pitchFamily="34" charset="0"/>
                <a:cs typeface="Arial" panose="020B0604020202020204" pitchFamily="34" charset="0"/>
              </a:rPr>
              <a:t>Asset Management Solution Lead </a:t>
            </a:r>
            <a:r>
              <a:rPr lang="en-US" sz="800" dirty="0">
                <a:solidFill>
                  <a:srgbClr val="000000"/>
                </a:solidFill>
                <a:latin typeface="Arial" panose="020B0604020202020204" pitchFamily="34" charset="0"/>
                <a:cs typeface="Arial" panose="020B0604020202020204" pitchFamily="34" charset="0"/>
              </a:rPr>
              <a:t/>
            </a:r>
            <a:br>
              <a:rPr lang="en-US" sz="800" dirty="0">
                <a:solidFill>
                  <a:srgbClr val="000000"/>
                </a:solidFill>
                <a:latin typeface="Arial" panose="020B0604020202020204" pitchFamily="34" charset="0"/>
                <a:cs typeface="Arial" panose="020B0604020202020204" pitchFamily="34" charset="0"/>
              </a:rPr>
            </a:br>
            <a:endParaRPr lang="en-US" sz="800" dirty="0">
              <a:solidFill>
                <a:srgbClr val="00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1579" b="9958"/>
          <a:stretch/>
        </p:blipFill>
        <p:spPr>
          <a:xfrm>
            <a:off x="7356230" y="1543050"/>
            <a:ext cx="1072153" cy="1340546"/>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500" r="17346"/>
          <a:stretch/>
        </p:blipFill>
        <p:spPr>
          <a:xfrm>
            <a:off x="5981102" y="1543050"/>
            <a:ext cx="1175072" cy="1340546"/>
          </a:xfrm>
          <a:prstGeom prst="rect">
            <a:avLst/>
          </a:prstGeom>
        </p:spPr>
      </p:pic>
      <p:sp>
        <p:nvSpPr>
          <p:cNvPr id="9" name="TextBox 8"/>
          <p:cNvSpPr txBox="1"/>
          <p:nvPr/>
        </p:nvSpPr>
        <p:spPr>
          <a:xfrm>
            <a:off x="5900747" y="2967818"/>
            <a:ext cx="2099143" cy="584775"/>
          </a:xfrm>
          <a:prstGeom prst="rect">
            <a:avLst/>
          </a:prstGeom>
          <a:noFill/>
        </p:spPr>
        <p:txBody>
          <a:bodyPr wrap="square" rtlCol="0">
            <a:spAutoFit/>
          </a:bodyPr>
          <a:lstStyle/>
          <a:p>
            <a:r>
              <a:rPr lang="en-US" sz="800" b="1" dirty="0" smtClean="0">
                <a:solidFill>
                  <a:srgbClr val="000000"/>
                </a:solidFill>
                <a:latin typeface="Arial" panose="020B0604020202020204" pitchFamily="34" charset="0"/>
                <a:cs typeface="Arial" panose="020B0604020202020204" pitchFamily="34" charset="0"/>
              </a:rPr>
              <a:t>Jim Dieter</a:t>
            </a:r>
            <a:endParaRPr lang="en-US" sz="800" b="1" dirty="0">
              <a:solidFill>
                <a:srgbClr val="000000"/>
              </a:solidFill>
              <a:latin typeface="Arial" panose="020B0604020202020204" pitchFamily="34" charset="0"/>
              <a:cs typeface="Arial" panose="020B0604020202020204" pitchFamily="34" charset="0"/>
            </a:endParaRPr>
          </a:p>
          <a:p>
            <a:r>
              <a:rPr lang="en-US" sz="800" dirty="0" smtClean="0">
                <a:solidFill>
                  <a:srgbClr val="000000"/>
                </a:solidFill>
                <a:latin typeface="Arial" panose="020B0604020202020204" pitchFamily="34" charset="0"/>
                <a:cs typeface="Arial" panose="020B0604020202020204" pitchFamily="34" charset="0"/>
              </a:rPr>
              <a:t>Asset Leadership Network,</a:t>
            </a:r>
          </a:p>
          <a:p>
            <a:r>
              <a:rPr lang="en-US" sz="800" dirty="0" smtClean="0">
                <a:solidFill>
                  <a:srgbClr val="000000"/>
                </a:solidFill>
                <a:latin typeface="Arial" panose="020B0604020202020204" pitchFamily="34" charset="0"/>
                <a:cs typeface="Arial" panose="020B0604020202020204" pitchFamily="34" charset="0"/>
              </a:rPr>
              <a:t>Chief Executive Officer</a:t>
            </a:r>
            <a:r>
              <a:rPr lang="en-US" sz="800" dirty="0">
                <a:solidFill>
                  <a:srgbClr val="000000"/>
                </a:solidFill>
                <a:latin typeface="Arial" panose="020B0604020202020204" pitchFamily="34" charset="0"/>
                <a:cs typeface="Arial" panose="020B0604020202020204" pitchFamily="34" charset="0"/>
              </a:rPr>
              <a:t/>
            </a:r>
            <a:br>
              <a:rPr lang="en-US" sz="800" dirty="0">
                <a:solidFill>
                  <a:srgbClr val="000000"/>
                </a:solidFill>
                <a:latin typeface="Arial" panose="020B0604020202020204" pitchFamily="34" charset="0"/>
                <a:cs typeface="Arial" panose="020B0604020202020204" pitchFamily="34" charset="0"/>
              </a:rPr>
            </a:br>
            <a:endParaRPr lang="en-US" sz="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9219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2" y="342900"/>
            <a:ext cx="6774572" cy="1200150"/>
          </a:xfrm>
        </p:spPr>
        <p:txBody>
          <a:bodyPr>
            <a:normAutofit/>
          </a:bodyPr>
          <a:lstStyle/>
          <a:p>
            <a:r>
              <a:rPr lang="en-US" sz="3200" b="1" dirty="0" smtClean="0">
                <a:latin typeface="Arial" panose="020B0604020202020204" pitchFamily="34" charset="0"/>
                <a:cs typeface="Arial" panose="020B0604020202020204" pitchFamily="34" charset="0"/>
              </a:rPr>
              <a:t>The Asset Leadership Network</a:t>
            </a:r>
            <a:endParaRPr lang="en-US" sz="3200" b="1" dirty="0">
              <a:latin typeface="Arial" panose="020B0604020202020204" pitchFamily="34" charset="0"/>
              <a:cs typeface="Arial" panose="020B0604020202020204" pitchFamily="34" charset="0"/>
            </a:endParaRPr>
          </a:p>
        </p:txBody>
      </p:sp>
      <p:sp>
        <p:nvSpPr>
          <p:cNvPr id="4" name="Text Placeholder 3"/>
          <p:cNvSpPr>
            <a:spLocks noGrp="1"/>
          </p:cNvSpPr>
          <p:nvPr>
            <p:ph type="body" sz="half" idx="2"/>
          </p:nvPr>
        </p:nvSpPr>
        <p:spPr>
          <a:xfrm>
            <a:off x="438152" y="1568628"/>
            <a:ext cx="7883389" cy="2858691"/>
          </a:xfrm>
        </p:spPr>
        <p:txBody>
          <a:bodyPr>
            <a:noAutofit/>
          </a:bodyPr>
          <a:lstStyle/>
          <a:p>
            <a:pPr>
              <a:lnSpc>
                <a:spcPct val="100000"/>
              </a:lnSpc>
              <a:spcBef>
                <a:spcPts val="0"/>
              </a:spcBef>
            </a:pPr>
            <a:r>
              <a:rPr lang="en-US" sz="1400" dirty="0">
                <a:latin typeface="Arial" panose="020B0604020202020204" pitchFamily="34" charset="0"/>
                <a:cs typeface="Arial" panose="020B0604020202020204" pitchFamily="34" charset="0"/>
              </a:rPr>
              <a:t>The Asset Leadership Network is a not for profit trade association focused on impacting asset management across all industries, markets, and </a:t>
            </a:r>
            <a:r>
              <a:rPr lang="en-US" sz="1400" dirty="0" smtClean="0">
                <a:latin typeface="Arial" panose="020B0604020202020204" pitchFamily="34" charset="0"/>
                <a:cs typeface="Arial" panose="020B0604020202020204" pitchFamily="34" charset="0"/>
              </a:rPr>
              <a:t>sectors.</a:t>
            </a:r>
            <a:endParaRPr lang="en-US" sz="1400" dirty="0">
              <a:latin typeface="Arial" panose="020B0604020202020204" pitchFamily="34" charset="0"/>
              <a:cs typeface="Arial" panose="020B0604020202020204" pitchFamily="34" charset="0"/>
            </a:endParaRPr>
          </a:p>
          <a:p>
            <a:pPr>
              <a:lnSpc>
                <a:spcPct val="100000"/>
              </a:lnSpc>
              <a:spcBef>
                <a:spcPts val="0"/>
              </a:spcBef>
            </a:pPr>
            <a:endParaRPr lang="en-US" sz="1400" dirty="0" smtClean="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C16FD9C2-C2A3-4DCE-AA17-220E9B548E9F}" type="slidenum">
              <a:rPr lang="en-US" sz="800" smtClean="0">
                <a:solidFill>
                  <a:srgbClr val="002060"/>
                </a:solidFill>
                <a:latin typeface="+mn-lt"/>
              </a:rPr>
              <a:pPr/>
              <a:t>3</a:t>
            </a:fld>
            <a:endParaRPr lang="en-US" sz="800" dirty="0">
              <a:solidFill>
                <a:srgbClr val="002060"/>
              </a:solidFill>
              <a:latin typeface="+mn-lt"/>
            </a:endParaRPr>
          </a:p>
        </p:txBody>
      </p:sp>
      <p:sp>
        <p:nvSpPr>
          <p:cNvPr id="6" name="Rectangle 5"/>
          <p:cNvSpPr/>
          <p:nvPr/>
        </p:nvSpPr>
        <p:spPr>
          <a:xfrm>
            <a:off x="475061" y="3629035"/>
            <a:ext cx="7778187" cy="738664"/>
          </a:xfrm>
          <a:prstGeom prst="rect">
            <a:avLst/>
          </a:prstGeom>
          <a:solidFill>
            <a:srgbClr val="4F2D7F"/>
          </a:solidFill>
        </p:spPr>
        <p:txBody>
          <a:bodyPr wrap="square">
            <a:spAutoFit/>
          </a:bodyPr>
          <a:lstStyle/>
          <a:p>
            <a:pPr algn="ctr"/>
            <a:r>
              <a:rPr lang="en-US" sz="1400" dirty="0">
                <a:solidFill>
                  <a:schemeClr val="bg1"/>
                </a:solidFill>
              </a:rPr>
              <a:t>The Asset Leadership Network provides a forum where individuals and organizations build relationships, identify best practices and work together to shape </a:t>
            </a:r>
            <a:r>
              <a:rPr lang="en-US" sz="1400" dirty="0" smtClean="0">
                <a:solidFill>
                  <a:schemeClr val="bg1"/>
                </a:solidFill>
              </a:rPr>
              <a:t>the </a:t>
            </a:r>
            <a:r>
              <a:rPr lang="en-US" sz="1400" dirty="0">
                <a:solidFill>
                  <a:schemeClr val="bg1"/>
                </a:solidFill>
              </a:rPr>
              <a:t>efficient management of assets. </a:t>
            </a:r>
          </a:p>
        </p:txBody>
      </p:sp>
      <p:pic>
        <p:nvPicPr>
          <p:cNvPr id="11" name="Picture 10"/>
          <p:cNvPicPr>
            <a:picLocks noChangeAspect="1"/>
          </p:cNvPicPr>
          <p:nvPr/>
        </p:nvPicPr>
        <p:blipFill rotWithShape="1">
          <a:blip r:embed="rId2"/>
          <a:srcRect l="3957" t="25133" r="6289" b="33631"/>
          <a:stretch/>
        </p:blipFill>
        <p:spPr>
          <a:xfrm>
            <a:off x="1221823" y="2069070"/>
            <a:ext cx="6006662" cy="1553967"/>
          </a:xfrm>
          <a:prstGeom prst="rect">
            <a:avLst/>
          </a:prstGeom>
        </p:spPr>
      </p:pic>
      <p:sp>
        <p:nvSpPr>
          <p:cNvPr id="15" name="Rectangle 14"/>
          <p:cNvSpPr/>
          <p:nvPr/>
        </p:nvSpPr>
        <p:spPr>
          <a:xfrm>
            <a:off x="3176752" y="2076954"/>
            <a:ext cx="1923391" cy="154608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9931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93" y="336946"/>
            <a:ext cx="8221648" cy="1200150"/>
          </a:xfrm>
        </p:spPr>
        <p:txBody>
          <a:bodyPr>
            <a:normAutofit/>
          </a:bodyPr>
          <a:lstStyle/>
          <a:p>
            <a:r>
              <a:rPr lang="en-US" sz="2600" b="1" dirty="0" smtClean="0">
                <a:latin typeface="+mj-lt"/>
              </a:rPr>
              <a:t>The Law Enforcement Logistics and Asset Management Working Group</a:t>
            </a:r>
            <a:endParaRPr lang="en-US" sz="2600" b="1" dirty="0">
              <a:latin typeface="+mj-lt"/>
            </a:endParaRPr>
          </a:p>
        </p:txBody>
      </p:sp>
      <p:sp>
        <p:nvSpPr>
          <p:cNvPr id="4" name="Text Placeholder 3"/>
          <p:cNvSpPr>
            <a:spLocks noGrp="1"/>
          </p:cNvSpPr>
          <p:nvPr>
            <p:ph type="body" sz="half" idx="2"/>
          </p:nvPr>
        </p:nvSpPr>
        <p:spPr/>
        <p:txBody>
          <a:bodyPr>
            <a:normAutofit/>
          </a:bodyPr>
          <a:lstStyle/>
          <a:p>
            <a:pPr>
              <a:lnSpc>
                <a:spcPct val="120000"/>
              </a:lnSpc>
              <a:spcBef>
                <a:spcPts val="0"/>
              </a:spcBef>
            </a:pPr>
            <a:r>
              <a:rPr lang="en-US" sz="1400" dirty="0" smtClean="0">
                <a:latin typeface="Arial" panose="020B0604020202020204" pitchFamily="34" charset="0"/>
                <a:cs typeface="Arial" panose="020B0604020202020204" pitchFamily="34" charset="0"/>
              </a:rPr>
              <a:t>Law </a:t>
            </a:r>
            <a:r>
              <a:rPr lang="en-US" sz="1400" dirty="0">
                <a:latin typeface="Arial" panose="020B0604020202020204" pitchFamily="34" charset="0"/>
                <a:cs typeface="Arial" panose="020B0604020202020204" pitchFamily="34" charset="0"/>
              </a:rPr>
              <a:t>enforcement asset management retains its own set of challenges, standards, and best practices. As such, the federal law enforcement asset management community requires a forum to collaborate on law enforcement-specific asset management needs and solutions. </a:t>
            </a:r>
          </a:p>
        </p:txBody>
      </p:sp>
      <p:sp>
        <p:nvSpPr>
          <p:cNvPr id="5" name="Slide Number Placeholder 4"/>
          <p:cNvSpPr>
            <a:spLocks noGrp="1"/>
          </p:cNvSpPr>
          <p:nvPr>
            <p:ph type="sldNum" sz="quarter" idx="12"/>
          </p:nvPr>
        </p:nvSpPr>
        <p:spPr/>
        <p:txBody>
          <a:bodyPr/>
          <a:lstStyle/>
          <a:p>
            <a:fld id="{C16FD9C2-C2A3-4DCE-AA17-220E9B548E9F}" type="slidenum">
              <a:rPr lang="en-US" sz="800" smtClean="0">
                <a:solidFill>
                  <a:srgbClr val="002060"/>
                </a:solidFill>
                <a:latin typeface="+mn-lt"/>
              </a:rPr>
              <a:pPr/>
              <a:t>4</a:t>
            </a:fld>
            <a:endParaRPr lang="en-US" sz="800" dirty="0">
              <a:solidFill>
                <a:srgbClr val="002060"/>
              </a:solidFill>
              <a:latin typeface="+mn-lt"/>
            </a:endParaRPr>
          </a:p>
        </p:txBody>
      </p:sp>
      <p:graphicFrame>
        <p:nvGraphicFramePr>
          <p:cNvPr id="14" name="Diagram 13"/>
          <p:cNvGraphicFramePr/>
          <p:nvPr>
            <p:extLst/>
          </p:nvPr>
        </p:nvGraphicFramePr>
        <p:xfrm>
          <a:off x="4547939" y="561129"/>
          <a:ext cx="3773602" cy="384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4582985" y="3719479"/>
            <a:ext cx="733777" cy="691061"/>
          </a:xfrm>
          <a:prstGeom prst="rect">
            <a:avLst/>
          </a:prstGeom>
        </p:spPr>
      </p:pic>
      <p:pic>
        <p:nvPicPr>
          <p:cNvPr id="7" name="Picture 6"/>
          <p:cNvPicPr>
            <a:picLocks noChangeAspect="1"/>
          </p:cNvPicPr>
          <p:nvPr/>
        </p:nvPicPr>
        <p:blipFill rotWithShape="1">
          <a:blip r:embed="rId8"/>
          <a:srcRect l="14222" t="15615" r="41120" b="10286"/>
          <a:stretch/>
        </p:blipFill>
        <p:spPr>
          <a:xfrm>
            <a:off x="5682511" y="3719480"/>
            <a:ext cx="740580" cy="691208"/>
          </a:xfrm>
          <a:prstGeom prst="rect">
            <a:avLst/>
          </a:prstGeom>
        </p:spPr>
      </p:pic>
      <p:pic>
        <p:nvPicPr>
          <p:cNvPr id="2050" name="Picture 2" descr="Image of a fire investigator holding equipment"/>
          <p:cNvPicPr>
            <a:picLocks noChangeAspect="1" noChangeArrowheads="1"/>
          </p:cNvPicPr>
          <p:nvPr/>
        </p:nvPicPr>
        <p:blipFill rotWithShape="1">
          <a:blip r:embed="rId9">
            <a:extLst>
              <a:ext uri="{28A0092B-C50C-407E-A947-70E740481C1C}">
                <a14:useLocalDpi xmlns:a14="http://schemas.microsoft.com/office/drawing/2010/main" val="0"/>
              </a:ext>
            </a:extLst>
          </a:blip>
          <a:srcRect l="12116"/>
          <a:stretch/>
        </p:blipFill>
        <p:spPr bwMode="auto">
          <a:xfrm>
            <a:off x="3402937" y="3718622"/>
            <a:ext cx="780110" cy="6767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of an agent with the national response tea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5787" y="3718622"/>
            <a:ext cx="699443" cy="6994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11"/>
          <a:srcRect l="43396" t="22712" r="32743" b="45956"/>
          <a:stretch/>
        </p:blipFill>
        <p:spPr>
          <a:xfrm>
            <a:off x="2224110" y="3726382"/>
            <a:ext cx="796131" cy="676782"/>
          </a:xfrm>
          <a:prstGeom prst="rect">
            <a:avLst/>
          </a:prstGeom>
        </p:spPr>
      </p:pic>
      <p:pic>
        <p:nvPicPr>
          <p:cNvPr id="2054" name="Picture 6" descr="Inside of an industrial facilit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0146" y="3726382"/>
            <a:ext cx="816131" cy="69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668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anose="020B0604020202020204" pitchFamily="34" charset="0"/>
                <a:cs typeface="Arial" panose="020B0604020202020204" pitchFamily="34" charset="0"/>
              </a:rPr>
              <a:t>Steering Committee Overview</a:t>
            </a:r>
            <a:endParaRPr lang="en-US" sz="3200" b="1" dirty="0">
              <a:latin typeface="Arial" panose="020B0604020202020204" pitchFamily="34" charset="0"/>
              <a:cs typeface="Arial" panose="020B0604020202020204" pitchFamily="34" charset="0"/>
            </a:endParaRPr>
          </a:p>
        </p:txBody>
      </p:sp>
      <p:sp>
        <p:nvSpPr>
          <p:cNvPr id="4" name="Text Placeholder 3"/>
          <p:cNvSpPr>
            <a:spLocks noGrp="1"/>
          </p:cNvSpPr>
          <p:nvPr>
            <p:ph type="body" sz="half" idx="2"/>
          </p:nvPr>
        </p:nvSpPr>
        <p:spPr/>
        <p:txBody>
          <a:bodyPr>
            <a:noAutofit/>
          </a:bodyPr>
          <a:lstStyle/>
          <a:p>
            <a:pPr>
              <a:lnSpc>
                <a:spcPct val="100000"/>
              </a:lnSpc>
              <a:spcBef>
                <a:spcPts val="0"/>
              </a:spcBef>
            </a:pPr>
            <a:r>
              <a:rPr lang="en-US" sz="1400" dirty="0" smtClean="0">
                <a:latin typeface="Arial" panose="020B0604020202020204" pitchFamily="34" charset="0"/>
                <a:cs typeface="Arial" panose="020B0604020202020204" pitchFamily="34" charset="0"/>
              </a:rPr>
              <a:t>ALN stood up a Joint Steering Committee, comprised of ALN members and federal leaders with expertise in asset management, and met a total of four times to plan the Symposium. </a:t>
            </a:r>
          </a:p>
          <a:p>
            <a:pPr>
              <a:lnSpc>
                <a:spcPct val="100000"/>
              </a:lnSpc>
              <a:spcBef>
                <a:spcPts val="0"/>
              </a:spcBef>
            </a:pPr>
            <a:endParaRPr lang="en-US" sz="1400" dirty="0">
              <a:latin typeface="Arial" panose="020B0604020202020204" pitchFamily="34" charset="0"/>
              <a:cs typeface="Arial" panose="020B0604020202020204" pitchFamily="34" charset="0"/>
            </a:endParaRPr>
          </a:p>
          <a:p>
            <a:pPr>
              <a:lnSpc>
                <a:spcPct val="100000"/>
              </a:lnSpc>
              <a:spcBef>
                <a:spcPts val="0"/>
              </a:spcBef>
            </a:pPr>
            <a:r>
              <a:rPr lang="en-US" sz="1400" dirty="0" smtClean="0">
                <a:latin typeface="Arial" panose="020B0604020202020204" pitchFamily="34" charset="0"/>
                <a:cs typeface="Arial" panose="020B0604020202020204" pitchFamily="34" charset="0"/>
              </a:rPr>
              <a:t>The Steering Committee:</a:t>
            </a:r>
          </a:p>
          <a:p>
            <a:pPr>
              <a:lnSpc>
                <a:spcPct val="100000"/>
              </a:lnSpc>
              <a:spcBef>
                <a:spcPts val="0"/>
              </a:spcBef>
            </a:pPr>
            <a:endParaRPr lang="en-US" sz="1400" dirty="0" smtClean="0">
              <a:latin typeface="Arial" panose="020B0604020202020204" pitchFamily="34" charset="0"/>
              <a:cs typeface="Arial" panose="020B0604020202020204" pitchFamily="34" charset="0"/>
            </a:endParaRPr>
          </a:p>
          <a:p>
            <a:pPr marL="285750" indent="-285750">
              <a:lnSpc>
                <a:spcPct val="100000"/>
              </a:lnSpc>
              <a:spcBef>
                <a:spcPts val="0"/>
              </a:spcBef>
              <a:buFont typeface="Arial" panose="020B0604020202020204" pitchFamily="34" charset="0"/>
              <a:buChar char="•"/>
            </a:pPr>
            <a:r>
              <a:rPr lang="en-US" sz="1400" dirty="0" smtClean="0">
                <a:latin typeface="Arial" panose="020B0604020202020204" pitchFamily="34" charset="0"/>
                <a:cs typeface="Arial" panose="020B0604020202020204" pitchFamily="34" charset="0"/>
              </a:rPr>
              <a:t>Supported the selection of Symposium topics of interest</a:t>
            </a:r>
          </a:p>
          <a:p>
            <a:pPr marL="285750" indent="-285750">
              <a:lnSpc>
                <a:spcPct val="100000"/>
              </a:lnSpc>
              <a:spcBef>
                <a:spcPts val="0"/>
              </a:spcBef>
              <a:buFont typeface="Arial" panose="020B0604020202020204" pitchFamily="34" charset="0"/>
              <a:buChar char="•"/>
            </a:pPr>
            <a:r>
              <a:rPr lang="en-US" sz="1400" dirty="0" smtClean="0">
                <a:latin typeface="Arial" panose="020B0604020202020204" pitchFamily="34" charset="0"/>
                <a:cs typeface="Arial" panose="020B0604020202020204" pitchFamily="34" charset="0"/>
              </a:rPr>
              <a:t>Provided input in identifying Symposium leaders</a:t>
            </a:r>
          </a:p>
          <a:p>
            <a:pPr marL="285750" indent="-285750">
              <a:lnSpc>
                <a:spcPct val="100000"/>
              </a:lnSpc>
              <a:spcBef>
                <a:spcPts val="0"/>
              </a:spcBef>
              <a:buFont typeface="Arial" panose="020B0604020202020204" pitchFamily="34" charset="0"/>
              <a:buChar char="•"/>
            </a:pPr>
            <a:r>
              <a:rPr lang="en-US" sz="1400" dirty="0" smtClean="0">
                <a:latin typeface="Arial" panose="020B0604020202020204" pitchFamily="34" charset="0"/>
                <a:cs typeface="Arial" panose="020B0604020202020204" pitchFamily="34" charset="0"/>
              </a:rPr>
              <a:t>Provided perspectives and recommendations on proposed Symposium planning</a:t>
            </a:r>
          </a:p>
          <a:p>
            <a:pPr>
              <a:lnSpc>
                <a:spcPct val="100000"/>
              </a:lnSpc>
              <a:spcBef>
                <a:spcPts val="0"/>
              </a:spcBef>
            </a:pPr>
            <a:endParaRPr lang="en-US" sz="1400" dirty="0" smtClean="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C16FD9C2-C2A3-4DCE-AA17-220E9B548E9F}" type="slidenum">
              <a:rPr lang="en-US" sz="800" smtClean="0">
                <a:solidFill>
                  <a:srgbClr val="002060"/>
                </a:solidFill>
                <a:latin typeface="+mn-lt"/>
              </a:rPr>
              <a:pPr/>
              <a:t>5</a:t>
            </a:fld>
            <a:endParaRPr lang="en-US" sz="800" dirty="0">
              <a:solidFill>
                <a:srgbClr val="002060"/>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1872377762"/>
              </p:ext>
            </p:extLst>
          </p:nvPr>
        </p:nvGraphicFramePr>
        <p:xfrm>
          <a:off x="4430104" y="1540858"/>
          <a:ext cx="4590023" cy="2651760"/>
        </p:xfrm>
        <a:graphic>
          <a:graphicData uri="http://schemas.openxmlformats.org/drawingml/2006/table">
            <a:tbl>
              <a:tblPr firstRow="1" bandRow="1">
                <a:tableStyleId>{69CF1AB2-1976-4502-BF36-3FF5EA218861}</a:tableStyleId>
              </a:tblPr>
              <a:tblGrid>
                <a:gridCol w="1474082">
                  <a:extLst>
                    <a:ext uri="{9D8B030D-6E8A-4147-A177-3AD203B41FA5}">
                      <a16:colId xmlns:a16="http://schemas.microsoft.com/office/drawing/2014/main" val="3903519010"/>
                    </a:ext>
                  </a:extLst>
                </a:gridCol>
                <a:gridCol w="1646970">
                  <a:extLst>
                    <a:ext uri="{9D8B030D-6E8A-4147-A177-3AD203B41FA5}">
                      <a16:colId xmlns:a16="http://schemas.microsoft.com/office/drawing/2014/main" val="794119864"/>
                    </a:ext>
                  </a:extLst>
                </a:gridCol>
                <a:gridCol w="1468971">
                  <a:extLst>
                    <a:ext uri="{9D8B030D-6E8A-4147-A177-3AD203B41FA5}">
                      <a16:colId xmlns:a16="http://schemas.microsoft.com/office/drawing/2014/main" val="2205798468"/>
                    </a:ext>
                  </a:extLst>
                </a:gridCol>
              </a:tblGrid>
              <a:tr h="321321">
                <a:tc>
                  <a:txBody>
                    <a:bodyPr/>
                    <a:lstStyle/>
                    <a:p>
                      <a:pPr algn="ctr"/>
                      <a:r>
                        <a:rPr lang="en-US" sz="1200" b="1" dirty="0" smtClean="0"/>
                        <a:t>Charlie Ford</a:t>
                      </a:r>
                      <a:endParaRPr lang="en-US" sz="1200" b="1" dirty="0"/>
                    </a:p>
                  </a:txBody>
                  <a:tcPr marL="45720" marR="45720" anchor="ctr"/>
                </a:tc>
                <a:tc>
                  <a:txBody>
                    <a:bodyPr/>
                    <a:lstStyle/>
                    <a:p>
                      <a:r>
                        <a:rPr lang="en-US" sz="900" b="0" dirty="0" smtClean="0">
                          <a:solidFill>
                            <a:schemeClr val="tx1"/>
                          </a:solidFill>
                        </a:rPr>
                        <a:t>Chief, Property, Acquisitions and Safety Division</a:t>
                      </a:r>
                      <a:endParaRPr lang="en-US" sz="900" b="0" dirty="0">
                        <a:solidFill>
                          <a:schemeClr val="tx1"/>
                        </a:solidFill>
                      </a:endParaRPr>
                    </a:p>
                  </a:txBody>
                  <a:tcPr marL="45720" marR="45720"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900" b="0" dirty="0" smtClean="0"/>
                        <a:t>Bureau of Alcohol, Tobacco, and Firearms </a:t>
                      </a:r>
                    </a:p>
                  </a:txBody>
                  <a:tcPr marL="45720" marR="45720" anchor="ctr"/>
                </a:tc>
                <a:extLst>
                  <a:ext uri="{0D108BD9-81ED-4DB2-BD59-A6C34878D82A}">
                    <a16:rowId xmlns:a16="http://schemas.microsoft.com/office/drawing/2014/main" val="2829499058"/>
                  </a:ext>
                </a:extLst>
              </a:tr>
              <a:tr h="401651">
                <a:tc>
                  <a:txBody>
                    <a:bodyPr/>
                    <a:lstStyle/>
                    <a:p>
                      <a:pPr algn="ctr"/>
                      <a:r>
                        <a:rPr lang="en-US" sz="1200" b="1" dirty="0" smtClean="0"/>
                        <a:t>Christian Van </a:t>
                      </a:r>
                      <a:r>
                        <a:rPr lang="en-US" sz="1200" b="1" dirty="0" err="1" smtClean="0"/>
                        <a:t>Ginder</a:t>
                      </a:r>
                      <a:endParaRPr lang="en-US" sz="1200" b="1" dirty="0"/>
                    </a:p>
                  </a:txBody>
                  <a:tcPr marL="45720" marR="45720" anchor="ctr"/>
                </a:tc>
                <a:tc>
                  <a:txBody>
                    <a:bodyPr/>
                    <a:lstStyle/>
                    <a:p>
                      <a:r>
                        <a:rPr lang="en-US" sz="900" b="0" dirty="0" smtClean="0">
                          <a:solidFill>
                            <a:schemeClr val="tx1"/>
                          </a:solidFill>
                        </a:rPr>
                        <a:t>Director, Mobile Assets Program Management Office</a:t>
                      </a:r>
                    </a:p>
                  </a:txBody>
                  <a:tcPr marL="45720" marR="45720" anchor="ctr"/>
                </a:tc>
                <a:tc>
                  <a:txBody>
                    <a:bodyPr/>
                    <a:lstStyle/>
                    <a:p>
                      <a:r>
                        <a:rPr lang="en-US" sz="900" b="0" dirty="0" smtClean="0"/>
                        <a:t>U.S. Customs and Border Protection</a:t>
                      </a:r>
                    </a:p>
                  </a:txBody>
                  <a:tcPr marL="45720" marR="45720" anchor="ctr"/>
                </a:tc>
                <a:extLst>
                  <a:ext uri="{0D108BD9-81ED-4DB2-BD59-A6C34878D82A}">
                    <a16:rowId xmlns:a16="http://schemas.microsoft.com/office/drawing/2014/main" val="2020964358"/>
                  </a:ext>
                </a:extLst>
              </a:tr>
              <a:tr h="321321">
                <a:tc>
                  <a:txBody>
                    <a:bodyPr/>
                    <a:lstStyle/>
                    <a:p>
                      <a:pPr algn="ctr"/>
                      <a:r>
                        <a:rPr lang="en-US" sz="1200" b="1" dirty="0" smtClean="0"/>
                        <a:t>Karen Lopez</a:t>
                      </a:r>
                      <a:endParaRPr lang="en-US" sz="1200" b="1" dirty="0"/>
                    </a:p>
                  </a:txBody>
                  <a:tcPr marL="45720" marR="45720" anchor="ctr"/>
                </a:tc>
                <a:tc>
                  <a:txBody>
                    <a:bodyPr/>
                    <a:lstStyle/>
                    <a:p>
                      <a:r>
                        <a:rPr lang="en-US" sz="900" b="0" dirty="0" smtClean="0">
                          <a:solidFill>
                            <a:schemeClr val="tx1"/>
                          </a:solidFill>
                        </a:rPr>
                        <a:t>Chief,</a:t>
                      </a:r>
                      <a:r>
                        <a:rPr lang="en-US" sz="900" b="0" baseline="0" dirty="0" smtClean="0">
                          <a:solidFill>
                            <a:schemeClr val="tx1"/>
                          </a:solidFill>
                        </a:rPr>
                        <a:t> Asset Management</a:t>
                      </a:r>
                      <a:endParaRPr lang="en-US" sz="900" b="0" dirty="0">
                        <a:solidFill>
                          <a:schemeClr val="tx1"/>
                        </a:solidFill>
                      </a:endParaRPr>
                    </a:p>
                  </a:txBody>
                  <a:tcPr marL="45720" marR="45720" anchor="ctr"/>
                </a:tc>
                <a:tc>
                  <a:txBody>
                    <a:bodyPr/>
                    <a:lstStyle/>
                    <a:p>
                      <a:r>
                        <a:rPr lang="en-US" sz="900" b="0" dirty="0" smtClean="0"/>
                        <a:t>Federal Bureau of Investigations</a:t>
                      </a:r>
                    </a:p>
                  </a:txBody>
                  <a:tcPr marL="45720" marR="45720" anchor="ctr"/>
                </a:tc>
                <a:extLst>
                  <a:ext uri="{0D108BD9-81ED-4DB2-BD59-A6C34878D82A}">
                    <a16:rowId xmlns:a16="http://schemas.microsoft.com/office/drawing/2014/main" val="43703491"/>
                  </a:ext>
                </a:extLst>
              </a:tr>
              <a:tr h="321321">
                <a:tc>
                  <a:txBody>
                    <a:bodyPr/>
                    <a:lstStyle/>
                    <a:p>
                      <a:pPr algn="ctr"/>
                      <a:r>
                        <a:rPr lang="en-US" sz="1200" b="1" dirty="0" smtClean="0"/>
                        <a:t>Cle Jones</a:t>
                      </a:r>
                      <a:endParaRPr lang="en-US" sz="1200" b="1" dirty="0"/>
                    </a:p>
                  </a:txBody>
                  <a:tcPr marL="45720" marR="45720" anchor="ctr"/>
                </a:tc>
                <a:tc>
                  <a:txBody>
                    <a:bodyPr/>
                    <a:lstStyle/>
                    <a:p>
                      <a:r>
                        <a:rPr lang="en-US" sz="900" b="0" dirty="0" smtClean="0">
                          <a:solidFill>
                            <a:schemeClr val="tx1"/>
                          </a:solidFill>
                        </a:rPr>
                        <a:t>Unit</a:t>
                      </a:r>
                      <a:r>
                        <a:rPr lang="en-US" sz="900" b="0" baseline="0" dirty="0" smtClean="0">
                          <a:solidFill>
                            <a:schemeClr val="tx1"/>
                          </a:solidFill>
                        </a:rPr>
                        <a:t> Chief, Logistics</a:t>
                      </a:r>
                      <a:endParaRPr lang="en-US" sz="900" b="0" dirty="0">
                        <a:solidFill>
                          <a:schemeClr val="tx1"/>
                        </a:solidFill>
                      </a:endParaRPr>
                    </a:p>
                  </a:txBody>
                  <a:tcPr marL="45720" marR="45720"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900" b="0" dirty="0" smtClean="0"/>
                        <a:t>Federal Bureau of Investigations</a:t>
                      </a:r>
                    </a:p>
                  </a:txBody>
                  <a:tcPr marL="45720" marR="45720" anchor="ctr"/>
                </a:tc>
                <a:extLst>
                  <a:ext uri="{0D108BD9-81ED-4DB2-BD59-A6C34878D82A}">
                    <a16:rowId xmlns:a16="http://schemas.microsoft.com/office/drawing/2014/main" val="1662842418"/>
                  </a:ext>
                </a:extLst>
              </a:tr>
              <a:tr h="321321">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200" b="1" dirty="0" smtClean="0"/>
                        <a:t>Al Green</a:t>
                      </a:r>
                    </a:p>
                  </a:txBody>
                  <a:tcPr marL="45720" marR="45720" anchor="ctr"/>
                </a:tc>
                <a:tc>
                  <a:txBody>
                    <a:bodyPr/>
                    <a:lstStyle/>
                    <a:p>
                      <a:r>
                        <a:rPr lang="en-US" sz="900" b="0" dirty="0" smtClean="0">
                          <a:solidFill>
                            <a:schemeClr val="tx1"/>
                          </a:solidFill>
                        </a:rPr>
                        <a:t>Chief, Asset Management Division </a:t>
                      </a:r>
                      <a:endParaRPr lang="en-US" sz="900" b="0" dirty="0">
                        <a:solidFill>
                          <a:schemeClr val="tx1"/>
                        </a:solidFill>
                      </a:endParaRPr>
                    </a:p>
                  </a:txBody>
                  <a:tcPr marL="45720" marR="45720"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900" b="0" dirty="0" smtClean="0"/>
                        <a:t>Immigration and Customs Enforcement</a:t>
                      </a:r>
                    </a:p>
                  </a:txBody>
                  <a:tcPr marL="45720" marR="45720" anchor="ctr"/>
                </a:tc>
                <a:extLst>
                  <a:ext uri="{0D108BD9-81ED-4DB2-BD59-A6C34878D82A}">
                    <a16:rowId xmlns:a16="http://schemas.microsoft.com/office/drawing/2014/main" val="2632409230"/>
                  </a:ext>
                </a:extLst>
              </a:tr>
              <a:tr h="321321">
                <a:tc>
                  <a:txBody>
                    <a:bodyPr/>
                    <a:lstStyle/>
                    <a:p>
                      <a:pPr algn="ctr"/>
                      <a:r>
                        <a:rPr lang="en-US" sz="1200" b="1" dirty="0" smtClean="0"/>
                        <a:t>Bill Garrett</a:t>
                      </a:r>
                      <a:endParaRPr lang="en-US" sz="1200" b="1" dirty="0"/>
                    </a:p>
                  </a:txBody>
                  <a:tcPr marL="45720" marR="45720" anchor="ctr"/>
                </a:tc>
                <a:tc>
                  <a:txBody>
                    <a:bodyPr/>
                    <a:lstStyle/>
                    <a:p>
                      <a:r>
                        <a:rPr lang="en-US" sz="900" b="0" dirty="0" smtClean="0">
                          <a:solidFill>
                            <a:schemeClr val="tx1"/>
                          </a:solidFill>
                        </a:rPr>
                        <a:t>Director, Mobile Assets and Personal Property</a:t>
                      </a:r>
                      <a:endParaRPr lang="en-US" sz="900" b="0" dirty="0">
                        <a:solidFill>
                          <a:schemeClr val="tx1"/>
                        </a:solidFill>
                      </a:endParaRPr>
                    </a:p>
                  </a:txBody>
                  <a:tcPr marL="45720" marR="45720"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900" b="0" dirty="0" smtClean="0"/>
                        <a:t>Department</a:t>
                      </a:r>
                      <a:r>
                        <a:rPr lang="en-US" sz="900" b="0" baseline="0" dirty="0" smtClean="0"/>
                        <a:t> of Homeland Security</a:t>
                      </a:r>
                      <a:endParaRPr lang="en-US" sz="900" b="0" dirty="0" smtClean="0"/>
                    </a:p>
                  </a:txBody>
                  <a:tcPr marL="45720" marR="45720" anchor="ctr"/>
                </a:tc>
                <a:extLst>
                  <a:ext uri="{0D108BD9-81ED-4DB2-BD59-A6C34878D82A}">
                    <a16:rowId xmlns:a16="http://schemas.microsoft.com/office/drawing/2014/main" val="783438064"/>
                  </a:ext>
                </a:extLst>
              </a:tr>
              <a:tr h="321321">
                <a:tc>
                  <a:txBody>
                    <a:bodyPr/>
                    <a:lstStyle/>
                    <a:p>
                      <a:pPr algn="ctr"/>
                      <a:r>
                        <a:rPr lang="en-US" sz="1200" b="1" dirty="0" smtClean="0"/>
                        <a:t>Eric Brown</a:t>
                      </a:r>
                      <a:endParaRPr lang="en-US" sz="1200" b="1" dirty="0"/>
                    </a:p>
                  </a:txBody>
                  <a:tcPr marL="45720" marR="45720" anchor="ctr"/>
                </a:tc>
                <a:tc>
                  <a:txBody>
                    <a:bodyPr/>
                    <a:lstStyle/>
                    <a:p>
                      <a:r>
                        <a:rPr lang="en-US" sz="900" b="0" dirty="0" smtClean="0">
                          <a:solidFill>
                            <a:schemeClr val="tx1"/>
                          </a:solidFill>
                        </a:rPr>
                        <a:t>Assistant</a:t>
                      </a:r>
                      <a:r>
                        <a:rPr lang="en-US" sz="900" b="0" baseline="0" dirty="0" smtClean="0">
                          <a:solidFill>
                            <a:schemeClr val="tx1"/>
                          </a:solidFill>
                        </a:rPr>
                        <a:t> Director, Mobile Assets</a:t>
                      </a:r>
                      <a:endParaRPr lang="en-US" sz="900" b="0" dirty="0">
                        <a:solidFill>
                          <a:schemeClr val="tx1"/>
                        </a:solidFill>
                      </a:endParaRPr>
                    </a:p>
                  </a:txBody>
                  <a:tcPr marL="45720" marR="45720" anchor="ctr"/>
                </a:tc>
                <a:tc>
                  <a:txBody>
                    <a:bodyPr/>
                    <a:lstStyle/>
                    <a:p>
                      <a:r>
                        <a:rPr lang="en-US" sz="900" b="0" dirty="0" smtClean="0"/>
                        <a:t>Department of Homeland Security</a:t>
                      </a:r>
                      <a:endParaRPr lang="en-US" sz="900" b="0" dirty="0"/>
                    </a:p>
                  </a:txBody>
                  <a:tcPr marL="45720" marR="45720" anchor="ctr"/>
                </a:tc>
                <a:extLst>
                  <a:ext uri="{0D108BD9-81ED-4DB2-BD59-A6C34878D82A}">
                    <a16:rowId xmlns:a16="http://schemas.microsoft.com/office/drawing/2014/main" val="1900076190"/>
                  </a:ext>
                </a:extLst>
              </a:tr>
            </a:tbl>
          </a:graphicData>
        </a:graphic>
      </p:graphicFrame>
      <p:sp>
        <p:nvSpPr>
          <p:cNvPr id="3" name="TextBox 2"/>
          <p:cNvSpPr txBox="1"/>
          <p:nvPr/>
        </p:nvSpPr>
        <p:spPr>
          <a:xfrm>
            <a:off x="4351290" y="4193623"/>
            <a:ext cx="5226269" cy="1277273"/>
          </a:xfrm>
          <a:prstGeom prst="rect">
            <a:avLst/>
          </a:prstGeom>
          <a:noFill/>
        </p:spPr>
        <p:txBody>
          <a:bodyPr wrap="square" numCol="3" rtlCol="0">
            <a:spAutoFit/>
          </a:bodyPr>
          <a:lstStyle/>
          <a:p>
            <a:r>
              <a:rPr lang="en-US" sz="1100" dirty="0" smtClean="0"/>
              <a:t>Jim Dieter, ALN</a:t>
            </a:r>
          </a:p>
          <a:p>
            <a:r>
              <a:rPr lang="en-US" sz="1100" dirty="0" smtClean="0"/>
              <a:t>Moshe Nelson, ALN-GT</a:t>
            </a:r>
          </a:p>
          <a:p>
            <a:r>
              <a:rPr lang="en-US" sz="1100" dirty="0" smtClean="0"/>
              <a:t>  </a:t>
            </a:r>
          </a:p>
          <a:p>
            <a:endParaRPr lang="en-US" sz="1100" dirty="0"/>
          </a:p>
          <a:p>
            <a:endParaRPr lang="en-US" sz="1100" dirty="0" smtClean="0"/>
          </a:p>
          <a:p>
            <a:endParaRPr lang="en-US" sz="1100" dirty="0"/>
          </a:p>
          <a:p>
            <a:endParaRPr lang="en-US" sz="1100" dirty="0" smtClean="0"/>
          </a:p>
          <a:p>
            <a:r>
              <a:rPr lang="en-US" sz="1100" dirty="0" smtClean="0"/>
              <a:t>Katie Smoots, ALN-GT</a:t>
            </a:r>
          </a:p>
          <a:p>
            <a:r>
              <a:rPr lang="en-US" sz="1100" dirty="0" smtClean="0"/>
              <a:t>Steve Katz, ALN-GT</a:t>
            </a:r>
          </a:p>
          <a:p>
            <a:endParaRPr lang="en-US" sz="1100" dirty="0" smtClean="0"/>
          </a:p>
          <a:p>
            <a:endParaRPr lang="en-US" sz="1100" dirty="0"/>
          </a:p>
          <a:p>
            <a:endParaRPr lang="en-US" sz="1100" dirty="0" smtClean="0"/>
          </a:p>
          <a:p>
            <a:endParaRPr lang="en-US" sz="1100" dirty="0"/>
          </a:p>
          <a:p>
            <a:endParaRPr lang="en-US" sz="1100" dirty="0" smtClean="0"/>
          </a:p>
          <a:p>
            <a:r>
              <a:rPr lang="en-US" sz="1100" dirty="0" smtClean="0"/>
              <a:t>Ed Safdie, ALN-GT</a:t>
            </a:r>
            <a:endParaRPr lang="en-US" sz="1100" dirty="0"/>
          </a:p>
        </p:txBody>
      </p:sp>
    </p:spTree>
    <p:extLst>
      <p:ext uri="{BB962C8B-B14F-4D97-AF65-F5344CB8AC3E}">
        <p14:creationId xmlns:p14="http://schemas.microsoft.com/office/powerpoint/2010/main" val="971677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2" y="342900"/>
            <a:ext cx="6332012" cy="1200150"/>
          </a:xfrm>
        </p:spPr>
        <p:txBody>
          <a:bodyPr>
            <a:normAutofit fontScale="90000"/>
          </a:bodyPr>
          <a:lstStyle/>
          <a:p>
            <a:pPr lvl="0" defTabSz="711200">
              <a:spcAft>
                <a:spcPct val="35000"/>
              </a:spcAft>
            </a:pPr>
            <a:r>
              <a:rPr lang="en-US" sz="3200" dirty="0" smtClean="0"/>
              <a:t>Prioritized Discussion Topics, as chosen by the Steering Committee</a:t>
            </a:r>
            <a:endParaRPr lang="en-US" sz="3200" dirty="0"/>
          </a:p>
        </p:txBody>
      </p:sp>
      <p:sp>
        <p:nvSpPr>
          <p:cNvPr id="5" name="Slide Number Placeholder 4"/>
          <p:cNvSpPr>
            <a:spLocks noGrp="1"/>
          </p:cNvSpPr>
          <p:nvPr>
            <p:ph type="sldNum" sz="quarter" idx="12"/>
          </p:nvPr>
        </p:nvSpPr>
        <p:spPr/>
        <p:txBody>
          <a:bodyPr/>
          <a:lstStyle/>
          <a:p>
            <a:fld id="{C16FD9C2-C2A3-4DCE-AA17-220E9B548E9F}" type="slidenum">
              <a:rPr lang="en-US" sz="800" smtClean="0">
                <a:solidFill>
                  <a:srgbClr val="002060"/>
                </a:solidFill>
                <a:latin typeface="+mn-lt"/>
              </a:rPr>
              <a:pPr/>
              <a:t>6</a:t>
            </a:fld>
            <a:endParaRPr lang="en-US" sz="800" dirty="0">
              <a:solidFill>
                <a:srgbClr val="002060"/>
              </a:solidFill>
              <a:latin typeface="+mn-lt"/>
            </a:endParaRPr>
          </a:p>
        </p:txBody>
      </p:sp>
      <p:sp>
        <p:nvSpPr>
          <p:cNvPr id="6" name="Text Placeholder 3"/>
          <p:cNvSpPr>
            <a:spLocks noGrp="1"/>
          </p:cNvSpPr>
          <p:nvPr>
            <p:ph type="body" sz="half" idx="2"/>
          </p:nvPr>
        </p:nvSpPr>
        <p:spPr>
          <a:xfrm>
            <a:off x="438152" y="1537097"/>
            <a:ext cx="8034687" cy="877280"/>
          </a:xfrm>
        </p:spPr>
        <p:txBody>
          <a:bodyPr>
            <a:noAutofit/>
          </a:bodyPr>
          <a:lstStyle/>
          <a:p>
            <a:pPr>
              <a:lnSpc>
                <a:spcPct val="100000"/>
              </a:lnSpc>
              <a:spcBef>
                <a:spcPts val="0"/>
              </a:spcBef>
            </a:pPr>
            <a:r>
              <a:rPr lang="en-US" sz="1400" dirty="0" smtClean="0">
                <a:latin typeface="Arial" panose="020B0604020202020204" pitchFamily="34" charset="0"/>
                <a:cs typeface="Arial" panose="020B0604020202020204" pitchFamily="34" charset="0"/>
              </a:rPr>
              <a:t>The Joint Steering Committee voiced topics of interest, which were combined into a shortlist of just ten topics. </a:t>
            </a:r>
          </a:p>
        </p:txBody>
      </p:sp>
      <p:graphicFrame>
        <p:nvGraphicFramePr>
          <p:cNvPr id="7" name="Table 6"/>
          <p:cNvGraphicFramePr>
            <a:graphicFrameLocks noGrp="1"/>
          </p:cNvGraphicFramePr>
          <p:nvPr>
            <p:extLst>
              <p:ext uri="{D42A27DB-BD31-4B8C-83A1-F6EECF244321}">
                <p14:modId xmlns:p14="http://schemas.microsoft.com/office/powerpoint/2010/main" val="4126142749"/>
              </p:ext>
            </p:extLst>
          </p:nvPr>
        </p:nvGraphicFramePr>
        <p:xfrm>
          <a:off x="540631" y="2051767"/>
          <a:ext cx="4732935" cy="2303221"/>
        </p:xfrm>
        <a:graphic>
          <a:graphicData uri="http://schemas.openxmlformats.org/drawingml/2006/table">
            <a:tbl>
              <a:tblPr>
                <a:tableStyleId>{69CF1AB2-1976-4502-BF36-3FF5EA218861}</a:tableStyleId>
              </a:tblPr>
              <a:tblGrid>
                <a:gridCol w="174506">
                  <a:extLst>
                    <a:ext uri="{9D8B030D-6E8A-4147-A177-3AD203B41FA5}">
                      <a16:colId xmlns:a16="http://schemas.microsoft.com/office/drawing/2014/main" val="2850317618"/>
                    </a:ext>
                  </a:extLst>
                </a:gridCol>
                <a:gridCol w="2067477">
                  <a:extLst>
                    <a:ext uri="{9D8B030D-6E8A-4147-A177-3AD203B41FA5}">
                      <a16:colId xmlns:a16="http://schemas.microsoft.com/office/drawing/2014/main" val="3092686531"/>
                    </a:ext>
                  </a:extLst>
                </a:gridCol>
                <a:gridCol w="2490952">
                  <a:extLst>
                    <a:ext uri="{9D8B030D-6E8A-4147-A177-3AD203B41FA5}">
                      <a16:colId xmlns:a16="http://schemas.microsoft.com/office/drawing/2014/main" val="1579316440"/>
                    </a:ext>
                  </a:extLst>
                </a:gridCol>
              </a:tblGrid>
              <a:tr h="199386">
                <a:tc>
                  <a:txBody>
                    <a:bodyPr/>
                    <a:lstStyle/>
                    <a:p>
                      <a:pPr algn="ctr" fontAlgn="ctr"/>
                      <a:r>
                        <a:rPr lang="en-US" sz="900" u="none" strike="noStrike" dirty="0" smtClean="0">
                          <a:effectLst/>
                        </a:rPr>
                        <a:t>1</a:t>
                      </a:r>
                      <a:endParaRPr lang="en-US" sz="900" b="1" i="0" u="none" strike="noStrike" dirty="0">
                        <a:solidFill>
                          <a:schemeClr val="bg1"/>
                        </a:solidFill>
                        <a:effectLst/>
                        <a:latin typeface="Arial" panose="020B0604020202020204" pitchFamily="34" charset="0"/>
                      </a:endParaRPr>
                    </a:p>
                  </a:txBody>
                  <a:tcPr marL="0" marR="0" marT="0" marB="0" anchor="ctr"/>
                </a:tc>
                <a:tc>
                  <a:txBody>
                    <a:bodyPr/>
                    <a:lstStyle/>
                    <a:p>
                      <a:pPr algn="l" fontAlgn="ctr"/>
                      <a:r>
                        <a:rPr lang="en-US" sz="900" b="1" u="none" strike="noStrike" dirty="0">
                          <a:effectLst/>
                        </a:rPr>
                        <a:t>Inventory best </a:t>
                      </a:r>
                      <a:r>
                        <a:rPr lang="en-US" sz="900" b="1" u="none" strike="noStrike" dirty="0" smtClean="0">
                          <a:effectLst/>
                        </a:rPr>
                        <a:t>practices </a:t>
                      </a:r>
                      <a:r>
                        <a:rPr lang="en-US" sz="900" b="1" u="none" strike="noStrike" dirty="0">
                          <a:effectLst/>
                        </a:rPr>
                        <a:t>and </a:t>
                      </a:r>
                      <a:r>
                        <a:rPr lang="en-US" sz="900" b="1" u="none" strike="noStrike" dirty="0" smtClean="0">
                          <a:effectLst/>
                        </a:rPr>
                        <a:t>tech</a:t>
                      </a:r>
                      <a:endParaRPr lang="en-US" sz="900" b="1" i="0" u="none" strike="noStrike" dirty="0">
                        <a:solidFill>
                          <a:schemeClr val="bg1"/>
                        </a:solidFill>
                        <a:effectLst/>
                        <a:latin typeface="Arial" panose="020B0604020202020204" pitchFamily="34" charset="0"/>
                      </a:endParaRPr>
                    </a:p>
                  </a:txBody>
                  <a:tcPr marL="45720" marR="0" marT="0" marB="0" anchor="ctr"/>
                </a:tc>
                <a:tc>
                  <a:txBody>
                    <a:bodyPr/>
                    <a:lstStyle/>
                    <a:p>
                      <a:pPr marL="0" marR="0" lvl="0" indent="0" algn="l" defTabSz="685783" rtl="0" eaLnBrk="1" fontAlgn="ctr" latinLnBrk="0" hangingPunct="1">
                        <a:lnSpc>
                          <a:spcPct val="100000"/>
                        </a:lnSpc>
                        <a:spcBef>
                          <a:spcPts val="0"/>
                        </a:spcBef>
                        <a:spcAft>
                          <a:spcPts val="0"/>
                        </a:spcAft>
                        <a:buClrTx/>
                        <a:buSzTx/>
                        <a:buFontTx/>
                        <a:buNone/>
                        <a:tabLst/>
                        <a:defRPr/>
                      </a:pPr>
                      <a:r>
                        <a:rPr lang="en-US" sz="900" u="none" strike="noStrike" dirty="0" smtClean="0">
                          <a:effectLst/>
                        </a:rPr>
                        <a:t>Leveraging technology</a:t>
                      </a:r>
                      <a:r>
                        <a:rPr lang="en-US" sz="900" u="none" strike="noStrike" baseline="0" dirty="0" smtClean="0">
                          <a:effectLst/>
                        </a:rPr>
                        <a:t> to modernize inventory</a:t>
                      </a:r>
                      <a:endParaRPr lang="en-US" sz="900" b="1" i="0" u="none" strike="noStrike" dirty="0" smtClean="0">
                        <a:solidFill>
                          <a:schemeClr val="bg1"/>
                        </a:solidFill>
                        <a:effectLst/>
                        <a:latin typeface="Arial" panose="020B0604020202020204" pitchFamily="34" charset="0"/>
                      </a:endParaRPr>
                    </a:p>
                  </a:txBody>
                  <a:tcPr marL="45720" marR="0" marT="0" marB="0" anchor="ctr"/>
                </a:tc>
                <a:extLst>
                  <a:ext uri="{0D108BD9-81ED-4DB2-BD59-A6C34878D82A}">
                    <a16:rowId xmlns:a16="http://schemas.microsoft.com/office/drawing/2014/main" val="2175587304"/>
                  </a:ext>
                </a:extLst>
              </a:tr>
              <a:tr h="164380">
                <a:tc>
                  <a:txBody>
                    <a:bodyPr/>
                    <a:lstStyle/>
                    <a:p>
                      <a:pPr algn="ctr" fontAlgn="ctr"/>
                      <a:r>
                        <a:rPr lang="en-US" sz="900" u="none" strike="noStrike" dirty="0" smtClean="0">
                          <a:effectLst/>
                        </a:rPr>
                        <a:t>2</a:t>
                      </a:r>
                      <a:endParaRPr lang="en-US" sz="900" b="1" i="0" u="none" strike="noStrike" dirty="0">
                        <a:solidFill>
                          <a:schemeClr val="bg1"/>
                        </a:solidFill>
                        <a:effectLst/>
                        <a:latin typeface="Arial" panose="020B0604020202020204" pitchFamily="34" charset="0"/>
                      </a:endParaRPr>
                    </a:p>
                  </a:txBody>
                  <a:tcPr marL="0" marR="0" marT="0" marB="0" anchor="ctr"/>
                </a:tc>
                <a:tc>
                  <a:txBody>
                    <a:bodyPr/>
                    <a:lstStyle/>
                    <a:p>
                      <a:pPr algn="l" fontAlgn="ctr"/>
                      <a:r>
                        <a:rPr lang="en-US" sz="900" b="1" u="none" strike="noStrike" dirty="0" smtClean="0">
                          <a:effectLst/>
                        </a:rPr>
                        <a:t>Acquisition </a:t>
                      </a:r>
                      <a:r>
                        <a:rPr lang="en-US" sz="900" b="1" u="none" strike="noStrike" dirty="0">
                          <a:effectLst/>
                        </a:rPr>
                        <a:t>and </a:t>
                      </a:r>
                      <a:r>
                        <a:rPr lang="en-US" sz="900" b="1" u="none" strike="noStrike" dirty="0" smtClean="0">
                          <a:effectLst/>
                        </a:rPr>
                        <a:t>disposal</a:t>
                      </a:r>
                      <a:endParaRPr lang="en-US" sz="900" b="1" i="0" u="none" strike="noStrike" dirty="0">
                        <a:solidFill>
                          <a:schemeClr val="bg1"/>
                        </a:solidFill>
                        <a:effectLst/>
                        <a:latin typeface="Arial" panose="020B0604020202020204" pitchFamily="34" charset="0"/>
                      </a:endParaRPr>
                    </a:p>
                  </a:txBody>
                  <a:tcPr marL="45720" marR="0" marT="0" marB="0" anchor="ctr"/>
                </a:tc>
                <a:tc>
                  <a:txBody>
                    <a:bodyPr/>
                    <a:lstStyle/>
                    <a:p>
                      <a:pPr marL="0" marR="0" lvl="0" indent="0" algn="l" defTabSz="685783" rtl="0" eaLnBrk="1" fontAlgn="ctr" latinLnBrk="0" hangingPunct="1">
                        <a:lnSpc>
                          <a:spcPct val="100000"/>
                        </a:lnSpc>
                        <a:spcBef>
                          <a:spcPts val="0"/>
                        </a:spcBef>
                        <a:spcAft>
                          <a:spcPts val="0"/>
                        </a:spcAft>
                        <a:buClrTx/>
                        <a:buSzTx/>
                        <a:buFontTx/>
                        <a:buNone/>
                        <a:tabLst/>
                        <a:defRPr/>
                      </a:pPr>
                      <a:r>
                        <a:rPr lang="en-US" sz="900" u="none" strike="noStrike" dirty="0" smtClean="0">
                          <a:effectLst/>
                        </a:rPr>
                        <a:t>Standardizing the supply chain</a:t>
                      </a:r>
                      <a:endParaRPr lang="en-US" sz="900" b="1" i="0" u="none" strike="noStrike" dirty="0" smtClean="0">
                        <a:solidFill>
                          <a:schemeClr val="bg1"/>
                        </a:solidFill>
                        <a:effectLst/>
                        <a:latin typeface="Arial" panose="020B0604020202020204" pitchFamily="34" charset="0"/>
                      </a:endParaRPr>
                    </a:p>
                  </a:txBody>
                  <a:tcPr marL="45720" marR="0" marT="0" marB="0" anchor="ctr"/>
                </a:tc>
                <a:extLst>
                  <a:ext uri="{0D108BD9-81ED-4DB2-BD59-A6C34878D82A}">
                    <a16:rowId xmlns:a16="http://schemas.microsoft.com/office/drawing/2014/main" val="2919794465"/>
                  </a:ext>
                </a:extLst>
              </a:tr>
              <a:tr h="192474">
                <a:tc>
                  <a:txBody>
                    <a:bodyPr/>
                    <a:lstStyle/>
                    <a:p>
                      <a:pPr algn="ctr" fontAlgn="ctr"/>
                      <a:r>
                        <a:rPr lang="en-US" sz="900" u="none" strike="noStrike" dirty="0" smtClean="0">
                          <a:effectLst/>
                        </a:rPr>
                        <a:t>3</a:t>
                      </a:r>
                      <a:endParaRPr lang="en-US" sz="900" b="1" i="0" u="none" strike="noStrike" dirty="0">
                        <a:solidFill>
                          <a:schemeClr val="bg1"/>
                        </a:solidFill>
                        <a:effectLst/>
                        <a:latin typeface="Arial" panose="020B0604020202020204" pitchFamily="34" charset="0"/>
                      </a:endParaRPr>
                    </a:p>
                  </a:txBody>
                  <a:tcPr marL="0" marR="0" marT="0" marB="0" anchor="ctr"/>
                </a:tc>
                <a:tc>
                  <a:txBody>
                    <a:bodyPr/>
                    <a:lstStyle/>
                    <a:p>
                      <a:pPr algn="l" fontAlgn="ctr"/>
                      <a:r>
                        <a:rPr lang="en-US" sz="900" b="1" u="none" strike="noStrike" dirty="0">
                          <a:effectLst/>
                        </a:rPr>
                        <a:t>Governing body oversight </a:t>
                      </a:r>
                      <a:endParaRPr lang="en-US" sz="900" b="1" i="0" u="none" strike="noStrike" dirty="0">
                        <a:solidFill>
                          <a:schemeClr val="bg1"/>
                        </a:solidFill>
                        <a:effectLst/>
                        <a:latin typeface="Arial" panose="020B0604020202020204" pitchFamily="34" charset="0"/>
                      </a:endParaRPr>
                    </a:p>
                  </a:txBody>
                  <a:tcPr marL="45720" marR="0" marT="0" marB="0" anchor="ctr"/>
                </a:tc>
                <a:tc>
                  <a:txBody>
                    <a:bodyPr/>
                    <a:lstStyle/>
                    <a:p>
                      <a:pPr marL="0" marR="0" lvl="0" indent="0" algn="l" defTabSz="685783" rtl="0" eaLnBrk="1" fontAlgn="ctr" latinLnBrk="0" hangingPunct="1">
                        <a:lnSpc>
                          <a:spcPct val="100000"/>
                        </a:lnSpc>
                        <a:spcBef>
                          <a:spcPts val="0"/>
                        </a:spcBef>
                        <a:spcAft>
                          <a:spcPts val="0"/>
                        </a:spcAft>
                        <a:buClrTx/>
                        <a:buSzTx/>
                        <a:buFontTx/>
                        <a:buNone/>
                        <a:tabLst/>
                        <a:defRPr/>
                      </a:pPr>
                      <a:r>
                        <a:rPr lang="en-US" sz="900" u="none" strike="noStrike" dirty="0" smtClean="0">
                          <a:effectLst/>
                        </a:rPr>
                        <a:t>Inquiries into agency accountability</a:t>
                      </a:r>
                      <a:endParaRPr lang="en-US" sz="900" b="1" i="0" u="none" strike="noStrike" dirty="0" smtClean="0">
                        <a:solidFill>
                          <a:schemeClr val="bg1"/>
                        </a:solidFill>
                        <a:effectLst/>
                        <a:latin typeface="Arial" panose="020B0604020202020204" pitchFamily="34" charset="0"/>
                      </a:endParaRPr>
                    </a:p>
                  </a:txBody>
                  <a:tcPr marL="45720" marR="0" marT="0" marB="0" anchor="ctr"/>
                </a:tc>
                <a:extLst>
                  <a:ext uri="{0D108BD9-81ED-4DB2-BD59-A6C34878D82A}">
                    <a16:rowId xmlns:a16="http://schemas.microsoft.com/office/drawing/2014/main" val="1155254627"/>
                  </a:ext>
                </a:extLst>
              </a:tr>
              <a:tr h="152736">
                <a:tc>
                  <a:txBody>
                    <a:bodyPr/>
                    <a:lstStyle/>
                    <a:p>
                      <a:pPr algn="ctr" fontAlgn="ctr"/>
                      <a:r>
                        <a:rPr lang="en-US" sz="900" u="none" strike="noStrike" dirty="0" smtClean="0">
                          <a:effectLst/>
                        </a:rPr>
                        <a:t>4</a:t>
                      </a:r>
                      <a:endParaRPr lang="en-US" sz="9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900" b="1" u="none" strike="noStrike" dirty="0" smtClean="0">
                          <a:effectLst/>
                        </a:rPr>
                        <a:t>Telematics</a:t>
                      </a:r>
                      <a:endParaRPr lang="en-US" sz="900" b="1" i="0" u="none" strike="noStrike" dirty="0">
                        <a:solidFill>
                          <a:srgbClr val="000000"/>
                        </a:solidFill>
                        <a:effectLst/>
                        <a:latin typeface="Arial" panose="020B0604020202020204" pitchFamily="34" charset="0"/>
                      </a:endParaRPr>
                    </a:p>
                  </a:txBody>
                  <a:tcPr marL="45720" marR="0" marT="0" marB="0" anchor="ctr"/>
                </a:tc>
                <a:tc>
                  <a:txBody>
                    <a:bodyPr/>
                    <a:lstStyle/>
                    <a:p>
                      <a:pPr marL="0" marR="0" lvl="0" indent="0" algn="l" defTabSz="685783" rtl="0" eaLnBrk="1" fontAlgn="ctr" latinLnBrk="0" hangingPunct="1">
                        <a:lnSpc>
                          <a:spcPct val="100000"/>
                        </a:lnSpc>
                        <a:spcBef>
                          <a:spcPts val="0"/>
                        </a:spcBef>
                        <a:spcAft>
                          <a:spcPts val="0"/>
                        </a:spcAft>
                        <a:buClrTx/>
                        <a:buSzTx/>
                        <a:buFontTx/>
                        <a:buNone/>
                        <a:tabLst/>
                        <a:defRPr/>
                      </a:pPr>
                      <a:r>
                        <a:rPr lang="en-US" sz="900" u="none" strike="noStrike" dirty="0" smtClean="0">
                          <a:effectLst/>
                        </a:rPr>
                        <a:t>Implementing telematics</a:t>
                      </a:r>
                      <a:r>
                        <a:rPr lang="en-US" sz="900" u="none" strike="noStrike" baseline="0" dirty="0" smtClean="0">
                          <a:effectLst/>
                        </a:rPr>
                        <a:t> w/ </a:t>
                      </a:r>
                      <a:r>
                        <a:rPr lang="en-US" sz="900" u="none" strike="noStrike" dirty="0" smtClean="0">
                          <a:effectLst/>
                        </a:rPr>
                        <a:t>security sensitivity</a:t>
                      </a:r>
                      <a:endParaRPr lang="en-US" sz="900" b="1" i="0" u="none" strike="noStrike" dirty="0" smtClean="0">
                        <a:solidFill>
                          <a:srgbClr val="000000"/>
                        </a:solidFill>
                        <a:effectLst/>
                        <a:latin typeface="Arial" panose="020B0604020202020204" pitchFamily="34" charset="0"/>
                      </a:endParaRPr>
                    </a:p>
                  </a:txBody>
                  <a:tcPr marL="45720" marR="0" marT="0" marB="0" anchor="ctr"/>
                </a:tc>
                <a:extLst>
                  <a:ext uri="{0D108BD9-81ED-4DB2-BD59-A6C34878D82A}">
                    <a16:rowId xmlns:a16="http://schemas.microsoft.com/office/drawing/2014/main" val="1585010718"/>
                  </a:ext>
                </a:extLst>
              </a:tr>
              <a:tr h="160211">
                <a:tc>
                  <a:txBody>
                    <a:bodyPr/>
                    <a:lstStyle/>
                    <a:p>
                      <a:pPr algn="ctr" fontAlgn="ctr"/>
                      <a:r>
                        <a:rPr lang="en-US" sz="900" u="none" strike="noStrike" dirty="0" smtClean="0">
                          <a:effectLst/>
                        </a:rPr>
                        <a:t>5</a:t>
                      </a:r>
                      <a:endParaRPr lang="en-US" sz="9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900" b="1" u="none" strike="noStrike" dirty="0">
                          <a:effectLst/>
                        </a:rPr>
                        <a:t>Property management supply </a:t>
                      </a:r>
                      <a:r>
                        <a:rPr lang="en-US" sz="900" b="1" u="none" strike="noStrike" dirty="0" smtClean="0">
                          <a:effectLst/>
                        </a:rPr>
                        <a:t>chain</a:t>
                      </a:r>
                      <a:endParaRPr lang="en-US" sz="900" b="1" i="0" u="none" strike="noStrike" dirty="0">
                        <a:solidFill>
                          <a:srgbClr val="000000"/>
                        </a:solidFill>
                        <a:effectLst/>
                        <a:latin typeface="Arial" panose="020B0604020202020204" pitchFamily="34" charset="0"/>
                      </a:endParaRPr>
                    </a:p>
                  </a:txBody>
                  <a:tcPr marL="45720" marR="0" marT="0" marB="0" anchor="ctr"/>
                </a:tc>
                <a:tc>
                  <a:txBody>
                    <a:bodyPr/>
                    <a:lstStyle/>
                    <a:p>
                      <a:pPr marL="0" marR="0" lvl="0" indent="0" algn="l" defTabSz="685783" rtl="0" eaLnBrk="1" fontAlgn="ctr" latinLnBrk="0" hangingPunct="1">
                        <a:lnSpc>
                          <a:spcPct val="100000"/>
                        </a:lnSpc>
                        <a:spcBef>
                          <a:spcPts val="0"/>
                        </a:spcBef>
                        <a:spcAft>
                          <a:spcPts val="0"/>
                        </a:spcAft>
                        <a:buClrTx/>
                        <a:buSzTx/>
                        <a:buFontTx/>
                        <a:buNone/>
                        <a:tabLst/>
                        <a:defRPr/>
                      </a:pPr>
                      <a:r>
                        <a:rPr lang="en-US" sz="900" u="none" strike="noStrike" dirty="0" smtClean="0">
                          <a:effectLst/>
                        </a:rPr>
                        <a:t>The entire lifecycle of property management</a:t>
                      </a:r>
                      <a:endParaRPr lang="en-US" sz="900" b="1" i="0" u="none" strike="noStrike" dirty="0" smtClean="0">
                        <a:solidFill>
                          <a:srgbClr val="000000"/>
                        </a:solidFill>
                        <a:effectLst/>
                        <a:latin typeface="Arial" panose="020B0604020202020204" pitchFamily="34" charset="0"/>
                      </a:endParaRPr>
                    </a:p>
                  </a:txBody>
                  <a:tcPr marL="45720" marR="0" marT="0" marB="0" anchor="ctr"/>
                </a:tc>
                <a:extLst>
                  <a:ext uri="{0D108BD9-81ED-4DB2-BD59-A6C34878D82A}">
                    <a16:rowId xmlns:a16="http://schemas.microsoft.com/office/drawing/2014/main" val="1804016160"/>
                  </a:ext>
                </a:extLst>
              </a:tr>
              <a:tr h="166886">
                <a:tc>
                  <a:txBody>
                    <a:bodyPr/>
                    <a:lstStyle/>
                    <a:p>
                      <a:pPr algn="ctr" fontAlgn="ctr"/>
                      <a:r>
                        <a:rPr lang="en-US" sz="900" u="none" strike="noStrike" dirty="0" smtClean="0">
                          <a:effectLst/>
                        </a:rPr>
                        <a:t>6</a:t>
                      </a:r>
                      <a:endParaRPr lang="en-US" sz="9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900" b="1" u="none" strike="noStrike" dirty="0">
                          <a:effectLst/>
                        </a:rPr>
                        <a:t>Passive and </a:t>
                      </a:r>
                      <a:r>
                        <a:rPr lang="en-US" sz="900" b="1" u="none" strike="noStrike" dirty="0" smtClean="0">
                          <a:effectLst/>
                        </a:rPr>
                        <a:t>active </a:t>
                      </a:r>
                      <a:r>
                        <a:rPr lang="en-US" sz="900" b="1" u="none" strike="noStrike" dirty="0">
                          <a:effectLst/>
                        </a:rPr>
                        <a:t>tracking </a:t>
                      </a:r>
                      <a:r>
                        <a:rPr lang="en-US" sz="900" b="1" u="none" strike="noStrike" dirty="0" smtClean="0">
                          <a:effectLst/>
                        </a:rPr>
                        <a:t>updates</a:t>
                      </a:r>
                      <a:endParaRPr lang="en-US" sz="900" b="1" i="0" u="none" strike="noStrike" dirty="0">
                        <a:solidFill>
                          <a:srgbClr val="000000"/>
                        </a:solidFill>
                        <a:effectLst/>
                        <a:latin typeface="Arial" panose="020B0604020202020204" pitchFamily="34" charset="0"/>
                      </a:endParaRPr>
                    </a:p>
                  </a:txBody>
                  <a:tcPr marL="45720" marR="0" marT="0" marB="0" anchor="ctr"/>
                </a:tc>
                <a:tc>
                  <a:txBody>
                    <a:bodyPr/>
                    <a:lstStyle/>
                    <a:p>
                      <a:pPr marL="0" marR="0" lvl="0" indent="0" algn="l" defTabSz="685783" rtl="0" eaLnBrk="1" fontAlgn="ctr" latinLnBrk="0" hangingPunct="1">
                        <a:lnSpc>
                          <a:spcPct val="100000"/>
                        </a:lnSpc>
                        <a:spcBef>
                          <a:spcPts val="0"/>
                        </a:spcBef>
                        <a:spcAft>
                          <a:spcPts val="0"/>
                        </a:spcAft>
                        <a:buClrTx/>
                        <a:buSzTx/>
                        <a:buFontTx/>
                        <a:buNone/>
                        <a:tabLst/>
                        <a:defRPr/>
                      </a:pPr>
                      <a:r>
                        <a:rPr lang="en-US" sz="900" u="none" strike="noStrike" dirty="0" smtClean="0">
                          <a:effectLst/>
                        </a:rPr>
                        <a:t> Low cost tracking of sensitive assets </a:t>
                      </a:r>
                      <a:endParaRPr lang="en-US" sz="900" b="1" i="0" u="none" strike="noStrike" dirty="0" smtClean="0">
                        <a:solidFill>
                          <a:srgbClr val="000000"/>
                        </a:solidFill>
                        <a:effectLst/>
                        <a:latin typeface="Arial" panose="020B0604020202020204" pitchFamily="34" charset="0"/>
                      </a:endParaRPr>
                    </a:p>
                  </a:txBody>
                  <a:tcPr marL="45720" marR="0" marT="0" marB="0" anchor="ctr"/>
                </a:tc>
                <a:extLst>
                  <a:ext uri="{0D108BD9-81ED-4DB2-BD59-A6C34878D82A}">
                    <a16:rowId xmlns:a16="http://schemas.microsoft.com/office/drawing/2014/main" val="1684743606"/>
                  </a:ext>
                </a:extLst>
              </a:tr>
              <a:tr h="305473">
                <a:tc>
                  <a:txBody>
                    <a:bodyPr/>
                    <a:lstStyle/>
                    <a:p>
                      <a:pPr algn="ctr" fontAlgn="ctr"/>
                      <a:r>
                        <a:rPr lang="en-US" sz="900" u="none" strike="noStrike" dirty="0" smtClean="0">
                          <a:effectLst/>
                        </a:rPr>
                        <a:t>7</a:t>
                      </a:r>
                      <a:endParaRPr lang="en-US" sz="9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900" b="1" u="none" strike="noStrike" dirty="0">
                          <a:effectLst/>
                        </a:rPr>
                        <a:t>SAVE Act (DHS) and similar practices for other </a:t>
                      </a:r>
                      <a:r>
                        <a:rPr lang="en-US" sz="900" b="1" u="none" strike="noStrike" dirty="0" smtClean="0">
                          <a:effectLst/>
                        </a:rPr>
                        <a:t>Agencies</a:t>
                      </a:r>
                      <a:endParaRPr lang="en-US" sz="900" b="1" i="0" u="none" strike="noStrike" dirty="0">
                        <a:solidFill>
                          <a:srgbClr val="000000"/>
                        </a:solidFill>
                        <a:effectLst/>
                        <a:latin typeface="Arial" panose="020B0604020202020204" pitchFamily="34" charset="0"/>
                      </a:endParaRPr>
                    </a:p>
                  </a:txBody>
                  <a:tcPr marL="45720" marR="0" marT="0" marB="0" anchor="ctr"/>
                </a:tc>
                <a:tc>
                  <a:txBody>
                    <a:bodyPr/>
                    <a:lstStyle/>
                    <a:p>
                      <a:pPr marL="0" marR="0" lvl="0" indent="0" algn="l" defTabSz="685783" rtl="0" eaLnBrk="1" fontAlgn="ctr" latinLnBrk="0" hangingPunct="1">
                        <a:lnSpc>
                          <a:spcPct val="100000"/>
                        </a:lnSpc>
                        <a:spcBef>
                          <a:spcPts val="0"/>
                        </a:spcBef>
                        <a:spcAft>
                          <a:spcPts val="0"/>
                        </a:spcAft>
                        <a:buClrTx/>
                        <a:buSzTx/>
                        <a:buFontTx/>
                        <a:buNone/>
                        <a:tabLst/>
                        <a:defRPr/>
                      </a:pPr>
                      <a:r>
                        <a:rPr lang="en-US" sz="900" u="none" strike="noStrike" dirty="0" smtClean="0">
                          <a:effectLst/>
                        </a:rPr>
                        <a:t>Scrutiny over property management programs across federal agencies</a:t>
                      </a:r>
                      <a:endParaRPr lang="en-US" sz="900" b="1" i="0" u="none" strike="noStrike" dirty="0" smtClean="0">
                        <a:solidFill>
                          <a:srgbClr val="000000"/>
                        </a:solidFill>
                        <a:effectLst/>
                        <a:latin typeface="Arial" panose="020B0604020202020204" pitchFamily="34" charset="0"/>
                      </a:endParaRPr>
                    </a:p>
                  </a:txBody>
                  <a:tcPr marL="45720" marR="0" marT="0" marB="0" anchor="ctr"/>
                </a:tc>
                <a:extLst>
                  <a:ext uri="{0D108BD9-81ED-4DB2-BD59-A6C34878D82A}">
                    <a16:rowId xmlns:a16="http://schemas.microsoft.com/office/drawing/2014/main" val="783066391"/>
                  </a:ext>
                </a:extLst>
              </a:tr>
              <a:tr h="191590">
                <a:tc>
                  <a:txBody>
                    <a:bodyPr/>
                    <a:lstStyle/>
                    <a:p>
                      <a:pPr algn="ctr" fontAlgn="ctr"/>
                      <a:r>
                        <a:rPr lang="en-US" sz="900" u="none" strike="noStrike" dirty="0" smtClean="0">
                          <a:effectLst/>
                        </a:rPr>
                        <a:t>8</a:t>
                      </a:r>
                      <a:endParaRPr lang="en-US" sz="9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900" b="1" u="none" strike="noStrike" dirty="0">
                          <a:effectLst/>
                        </a:rPr>
                        <a:t>Home-to-work </a:t>
                      </a:r>
                      <a:r>
                        <a:rPr lang="en-US" sz="900" b="1" u="none" strike="noStrike" dirty="0" smtClean="0">
                          <a:effectLst/>
                        </a:rPr>
                        <a:t>programs</a:t>
                      </a:r>
                      <a:endParaRPr lang="en-US" sz="900" b="1" i="0" u="none" strike="noStrike" dirty="0">
                        <a:solidFill>
                          <a:srgbClr val="000000"/>
                        </a:solidFill>
                        <a:effectLst/>
                        <a:latin typeface="Arial" panose="020B0604020202020204" pitchFamily="34" charset="0"/>
                      </a:endParaRPr>
                    </a:p>
                  </a:txBody>
                  <a:tcPr marL="45720" marR="0" marT="0" marB="0" anchor="ctr"/>
                </a:tc>
                <a:tc>
                  <a:txBody>
                    <a:bodyPr/>
                    <a:lstStyle/>
                    <a:p>
                      <a:pPr marL="0" marR="0" lvl="0" indent="0" algn="l" defTabSz="685783" rtl="0" eaLnBrk="1" fontAlgn="ctr" latinLnBrk="0" hangingPunct="1">
                        <a:lnSpc>
                          <a:spcPct val="100000"/>
                        </a:lnSpc>
                        <a:spcBef>
                          <a:spcPts val="0"/>
                        </a:spcBef>
                        <a:spcAft>
                          <a:spcPts val="0"/>
                        </a:spcAft>
                        <a:buClrTx/>
                        <a:buSzTx/>
                        <a:buFontTx/>
                        <a:buNone/>
                        <a:tabLst/>
                        <a:defRPr/>
                      </a:pPr>
                      <a:r>
                        <a:rPr lang="en-US" sz="900" u="none" strike="noStrike" dirty="0" smtClean="0">
                          <a:effectLst/>
                        </a:rPr>
                        <a:t>Improving oversight and management</a:t>
                      </a:r>
                      <a:endParaRPr lang="en-US" sz="900" b="1" i="0" u="none" strike="noStrike" dirty="0" smtClean="0">
                        <a:solidFill>
                          <a:srgbClr val="000000"/>
                        </a:solidFill>
                        <a:effectLst/>
                        <a:latin typeface="Arial" panose="020B0604020202020204" pitchFamily="34" charset="0"/>
                      </a:endParaRPr>
                    </a:p>
                  </a:txBody>
                  <a:tcPr marL="45720" marR="0" marT="0" marB="0" anchor="ctr"/>
                </a:tc>
                <a:extLst>
                  <a:ext uri="{0D108BD9-81ED-4DB2-BD59-A6C34878D82A}">
                    <a16:rowId xmlns:a16="http://schemas.microsoft.com/office/drawing/2014/main" val="3662891327"/>
                  </a:ext>
                </a:extLst>
              </a:tr>
              <a:tr h="305473">
                <a:tc>
                  <a:txBody>
                    <a:bodyPr/>
                    <a:lstStyle/>
                    <a:p>
                      <a:pPr algn="ctr" fontAlgn="ctr"/>
                      <a:r>
                        <a:rPr lang="en-US" sz="900" u="none" strike="noStrike" dirty="0" smtClean="0">
                          <a:effectLst/>
                        </a:rPr>
                        <a:t>9</a:t>
                      </a:r>
                      <a:endParaRPr lang="en-US" sz="9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900" b="1" u="none" strike="noStrike" dirty="0" smtClean="0">
                          <a:effectLst/>
                        </a:rPr>
                        <a:t>DoD Reuse program</a:t>
                      </a:r>
                      <a:endParaRPr lang="en-US" sz="900" b="1" i="0" u="none" strike="noStrike" dirty="0">
                        <a:solidFill>
                          <a:srgbClr val="000000"/>
                        </a:solidFill>
                        <a:effectLst/>
                        <a:latin typeface="Arial" panose="020B0604020202020204" pitchFamily="34" charset="0"/>
                      </a:endParaRPr>
                    </a:p>
                  </a:txBody>
                  <a:tcPr marL="45720" marR="0" marT="0" marB="0" anchor="ctr"/>
                </a:tc>
                <a:tc>
                  <a:txBody>
                    <a:bodyPr/>
                    <a:lstStyle/>
                    <a:p>
                      <a:pPr algn="l" fontAlgn="ctr"/>
                      <a:r>
                        <a:rPr lang="en-US" sz="900" u="none" strike="noStrike" dirty="0" smtClean="0">
                          <a:effectLst/>
                        </a:rPr>
                        <a:t>How to leverage the program responsibly in order to save money on property equipment</a:t>
                      </a:r>
                      <a:endParaRPr lang="en-US" sz="900" b="1" i="0" u="none" strike="noStrike" dirty="0">
                        <a:solidFill>
                          <a:srgbClr val="000000"/>
                        </a:solidFill>
                        <a:effectLst/>
                        <a:latin typeface="Arial" panose="020B0604020202020204" pitchFamily="34" charset="0"/>
                      </a:endParaRPr>
                    </a:p>
                  </a:txBody>
                  <a:tcPr marL="45720" marR="0" marT="0" marB="0" anchor="ctr"/>
                </a:tc>
                <a:extLst>
                  <a:ext uri="{0D108BD9-81ED-4DB2-BD59-A6C34878D82A}">
                    <a16:rowId xmlns:a16="http://schemas.microsoft.com/office/drawing/2014/main" val="1251480652"/>
                  </a:ext>
                </a:extLst>
              </a:tr>
              <a:tr h="232306">
                <a:tc>
                  <a:txBody>
                    <a:bodyPr/>
                    <a:lstStyle/>
                    <a:p>
                      <a:pPr algn="ctr" fontAlgn="ctr"/>
                      <a:r>
                        <a:rPr lang="en-US" sz="900" u="none" strike="noStrike" dirty="0" smtClean="0">
                          <a:effectLst/>
                        </a:rPr>
                        <a:t>10</a:t>
                      </a:r>
                      <a:endParaRPr lang="en-US" sz="9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900" b="1" u="none" strike="noStrike" dirty="0">
                          <a:effectLst/>
                        </a:rPr>
                        <a:t>Alternative </a:t>
                      </a:r>
                      <a:r>
                        <a:rPr lang="en-US" sz="900" b="1" u="none" strike="noStrike" dirty="0" smtClean="0">
                          <a:effectLst/>
                        </a:rPr>
                        <a:t>revenue streams</a:t>
                      </a:r>
                      <a:endParaRPr lang="en-US" sz="900" b="1" i="0" u="none" strike="noStrike" dirty="0">
                        <a:solidFill>
                          <a:srgbClr val="000000"/>
                        </a:solidFill>
                        <a:effectLst/>
                        <a:latin typeface="Arial" panose="020B0604020202020204" pitchFamily="34" charset="0"/>
                      </a:endParaRPr>
                    </a:p>
                  </a:txBody>
                  <a:tcPr marL="45720" marR="0" marT="0" marB="0" anchor="ctr"/>
                </a:tc>
                <a:tc>
                  <a:txBody>
                    <a:bodyPr/>
                    <a:lstStyle/>
                    <a:p>
                      <a:pPr marL="0" marR="0" lvl="0" indent="0" algn="l" defTabSz="685783" rtl="0" eaLnBrk="1" fontAlgn="ctr" latinLnBrk="0" hangingPunct="1">
                        <a:lnSpc>
                          <a:spcPct val="100000"/>
                        </a:lnSpc>
                        <a:spcBef>
                          <a:spcPts val="0"/>
                        </a:spcBef>
                        <a:spcAft>
                          <a:spcPts val="0"/>
                        </a:spcAft>
                        <a:buClrTx/>
                        <a:buSzTx/>
                        <a:buFontTx/>
                        <a:buNone/>
                        <a:tabLst/>
                        <a:defRPr/>
                      </a:pPr>
                      <a:r>
                        <a:rPr lang="en-US" sz="900" u="none" strike="noStrike" dirty="0" smtClean="0">
                          <a:effectLst/>
                        </a:rPr>
                        <a:t>Maximizing</a:t>
                      </a:r>
                      <a:r>
                        <a:rPr lang="en-US" sz="900" u="none" strike="noStrike" baseline="0" dirty="0" smtClean="0">
                          <a:effectLst/>
                        </a:rPr>
                        <a:t> budgets through asset </a:t>
                      </a:r>
                      <a:r>
                        <a:rPr lang="en-US" sz="900" u="none" strike="noStrike" dirty="0" smtClean="0">
                          <a:effectLst/>
                        </a:rPr>
                        <a:t>resale </a:t>
                      </a:r>
                      <a:endParaRPr lang="en-US" sz="900" b="1" i="0" u="none" strike="noStrike" dirty="0" smtClean="0">
                        <a:solidFill>
                          <a:srgbClr val="000000"/>
                        </a:solidFill>
                        <a:effectLst/>
                        <a:latin typeface="Arial" panose="020B0604020202020204" pitchFamily="34" charset="0"/>
                      </a:endParaRPr>
                    </a:p>
                  </a:txBody>
                  <a:tcPr marL="45720" marR="0" marT="0" marB="0" anchor="ctr"/>
                </a:tc>
                <a:extLst>
                  <a:ext uri="{0D108BD9-81ED-4DB2-BD59-A6C34878D82A}">
                    <a16:rowId xmlns:a16="http://schemas.microsoft.com/office/drawing/2014/main" val="424697258"/>
                  </a:ext>
                </a:extLst>
              </a:tr>
              <a:tr h="232306">
                <a:tc>
                  <a:txBody>
                    <a:bodyPr/>
                    <a:lstStyle/>
                    <a:p>
                      <a:pPr algn="ctr" fontAlgn="ctr"/>
                      <a:r>
                        <a:rPr lang="en-US" sz="900" b="0" i="0" u="none" strike="noStrike" dirty="0" smtClean="0">
                          <a:solidFill>
                            <a:srgbClr val="000000"/>
                          </a:solidFill>
                          <a:effectLst/>
                          <a:latin typeface="Arial" panose="020B0604020202020204" pitchFamily="34" charset="0"/>
                        </a:rPr>
                        <a:t>11</a:t>
                      </a:r>
                      <a:endParaRPr lang="en-US" sz="9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900" b="1" i="0" u="none" strike="noStrike" dirty="0" smtClean="0">
                          <a:solidFill>
                            <a:srgbClr val="000000"/>
                          </a:solidFill>
                          <a:effectLst/>
                          <a:latin typeface="Arial" panose="020B0604020202020204" pitchFamily="34" charset="0"/>
                        </a:rPr>
                        <a:t>Mission impact</a:t>
                      </a:r>
                      <a:r>
                        <a:rPr lang="en-US" sz="900" b="1" i="0" u="none" strike="noStrike" baseline="0" dirty="0" smtClean="0">
                          <a:solidFill>
                            <a:srgbClr val="000000"/>
                          </a:solidFill>
                          <a:effectLst/>
                          <a:latin typeface="Arial" panose="020B0604020202020204" pitchFamily="34" charset="0"/>
                        </a:rPr>
                        <a:t> and alignment</a:t>
                      </a:r>
                      <a:endParaRPr lang="en-US" sz="900" b="1" i="0" u="none" strike="noStrike" dirty="0">
                        <a:solidFill>
                          <a:srgbClr val="000000"/>
                        </a:solidFill>
                        <a:effectLst/>
                        <a:latin typeface="Arial" panose="020B0604020202020204" pitchFamily="34" charset="0"/>
                      </a:endParaRPr>
                    </a:p>
                  </a:txBody>
                  <a:tcPr marL="45720" marR="0" marT="0" marB="0" anchor="ctr"/>
                </a:tc>
                <a:tc>
                  <a:txBody>
                    <a:bodyPr/>
                    <a:lstStyle/>
                    <a:p>
                      <a:pPr marL="0" marR="0" lvl="0" indent="0" algn="l" defTabSz="685783" rtl="0" eaLnBrk="1" fontAlgn="ctr" latinLnBrk="0" hangingPunct="1">
                        <a:lnSpc>
                          <a:spcPct val="100000"/>
                        </a:lnSpc>
                        <a:spcBef>
                          <a:spcPts val="0"/>
                        </a:spcBef>
                        <a:spcAft>
                          <a:spcPts val="0"/>
                        </a:spcAft>
                        <a:buClrTx/>
                        <a:buSzTx/>
                        <a:buFontTx/>
                        <a:buNone/>
                        <a:tabLst/>
                        <a:defRPr/>
                      </a:pPr>
                      <a:r>
                        <a:rPr lang="en-US" sz="900" b="0" i="0" u="none" strike="noStrike" baseline="0" dirty="0" smtClean="0">
                          <a:solidFill>
                            <a:srgbClr val="000000"/>
                          </a:solidFill>
                          <a:effectLst/>
                          <a:latin typeface="Arial" panose="020B0604020202020204" pitchFamily="34" charset="0"/>
                        </a:rPr>
                        <a:t>Role of asset management to the mission</a:t>
                      </a:r>
                      <a:endParaRPr lang="en-US" sz="900" b="0" i="0" u="none" strike="noStrike" dirty="0" smtClean="0">
                        <a:solidFill>
                          <a:srgbClr val="000000"/>
                        </a:solidFill>
                        <a:effectLst/>
                        <a:latin typeface="Arial" panose="020B0604020202020204" pitchFamily="34" charset="0"/>
                      </a:endParaRPr>
                    </a:p>
                  </a:txBody>
                  <a:tcPr marL="45720" marR="0" marT="0" marB="0" anchor="ctr"/>
                </a:tc>
                <a:extLst>
                  <a:ext uri="{0D108BD9-81ED-4DB2-BD59-A6C34878D82A}">
                    <a16:rowId xmlns:a16="http://schemas.microsoft.com/office/drawing/2014/main" val="3644534170"/>
                  </a:ext>
                </a:extLst>
              </a:tr>
            </a:tbl>
          </a:graphicData>
        </a:graphic>
      </p:graphicFrame>
      <p:sp>
        <p:nvSpPr>
          <p:cNvPr id="4" name="Right Arrow 3"/>
          <p:cNvSpPr/>
          <p:nvPr/>
        </p:nvSpPr>
        <p:spPr>
          <a:xfrm rot="20484947">
            <a:off x="5376041" y="3870433"/>
            <a:ext cx="890752" cy="200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368160" y="3044613"/>
            <a:ext cx="890752" cy="200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177783">
            <a:off x="5359389" y="2244530"/>
            <a:ext cx="890752" cy="200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408680" y="2333299"/>
            <a:ext cx="2593428"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Mission impact and alignment</a:t>
            </a:r>
          </a:p>
          <a:p>
            <a:pPr marL="285750" indent="-285750">
              <a:buFont typeface="Arial" panose="020B0604020202020204" pitchFamily="34" charset="0"/>
              <a:buChar char="•"/>
            </a:pPr>
            <a:r>
              <a:rPr lang="en-US" dirty="0" smtClean="0"/>
              <a:t>The technological future of asset management</a:t>
            </a:r>
          </a:p>
          <a:p>
            <a:pPr marL="285750" indent="-285750">
              <a:buFont typeface="Arial" panose="020B0604020202020204" pitchFamily="34" charset="0"/>
              <a:buChar char="•"/>
            </a:pPr>
            <a:r>
              <a:rPr lang="en-US" dirty="0" smtClean="0"/>
              <a:t>Passive and active tracking, telematics</a:t>
            </a:r>
          </a:p>
          <a:p>
            <a:endParaRPr lang="en-US" dirty="0"/>
          </a:p>
        </p:txBody>
      </p:sp>
      <p:sp>
        <p:nvSpPr>
          <p:cNvPr id="11" name="TextBox 10"/>
          <p:cNvSpPr txBox="1"/>
          <p:nvPr/>
        </p:nvSpPr>
        <p:spPr>
          <a:xfrm>
            <a:off x="6751893" y="1954923"/>
            <a:ext cx="1919141" cy="369332"/>
          </a:xfrm>
          <a:prstGeom prst="rect">
            <a:avLst/>
          </a:prstGeom>
          <a:noFill/>
        </p:spPr>
        <p:txBody>
          <a:bodyPr wrap="square" rtlCol="0">
            <a:spAutoFit/>
          </a:bodyPr>
          <a:lstStyle/>
          <a:p>
            <a:pPr algn="ctr"/>
            <a:r>
              <a:rPr lang="en-US" u="sng" dirty="0" smtClean="0"/>
              <a:t>Today’s Topics</a:t>
            </a:r>
            <a:endParaRPr lang="en-US" u="sng" dirty="0"/>
          </a:p>
        </p:txBody>
      </p:sp>
      <p:sp>
        <p:nvSpPr>
          <p:cNvPr id="12" name="Rectangle 11"/>
          <p:cNvSpPr/>
          <p:nvPr/>
        </p:nvSpPr>
        <p:spPr>
          <a:xfrm>
            <a:off x="727836" y="2051767"/>
            <a:ext cx="4545730" cy="194819"/>
          </a:xfrm>
          <a:prstGeom prst="rect">
            <a:avLst/>
          </a:prstGeom>
          <a:noFill/>
          <a:ln>
            <a:solidFill>
              <a:srgbClr val="E92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25214" y="2604856"/>
            <a:ext cx="4548352" cy="161992"/>
          </a:xfrm>
          <a:prstGeom prst="rect">
            <a:avLst/>
          </a:prstGeom>
          <a:noFill/>
          <a:ln>
            <a:solidFill>
              <a:srgbClr val="E92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27836" y="2923094"/>
            <a:ext cx="4545730" cy="156751"/>
          </a:xfrm>
          <a:prstGeom prst="rect">
            <a:avLst/>
          </a:prstGeom>
          <a:noFill/>
          <a:ln>
            <a:solidFill>
              <a:srgbClr val="E92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27835" y="4119686"/>
            <a:ext cx="4537848" cy="235302"/>
          </a:xfrm>
          <a:prstGeom prst="rect">
            <a:avLst/>
          </a:prstGeom>
          <a:noFill/>
          <a:ln>
            <a:solidFill>
              <a:srgbClr val="E92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8387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anose="020B0604020202020204" pitchFamily="34" charset="0"/>
                <a:cs typeface="Arial" panose="020B0604020202020204" pitchFamily="34" charset="0"/>
              </a:rPr>
              <a:t>Today's Presentations</a:t>
            </a:r>
            <a:endParaRPr lang="en-US" sz="32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C16FD9C2-C2A3-4DCE-AA17-220E9B548E9F}" type="slidenum">
              <a:rPr lang="en-US" sz="800">
                <a:solidFill>
                  <a:srgbClr val="002060"/>
                </a:solidFill>
                <a:latin typeface="+mn-lt"/>
              </a:rPr>
              <a:pPr/>
              <a:t>7</a:t>
            </a:fld>
            <a:endParaRPr lang="en-US" sz="800" dirty="0">
              <a:solidFill>
                <a:srgbClr val="002060"/>
              </a:solidFill>
              <a:latin typeface="+mn-lt"/>
            </a:endParaRPr>
          </a:p>
        </p:txBody>
      </p:sp>
      <p:sp>
        <p:nvSpPr>
          <p:cNvPr id="5" name="Text Placeholder 4"/>
          <p:cNvSpPr>
            <a:spLocks noGrp="1"/>
          </p:cNvSpPr>
          <p:nvPr>
            <p:ph type="body" sz="half" idx="2"/>
          </p:nvPr>
        </p:nvSpPr>
        <p:spPr>
          <a:xfrm>
            <a:off x="454053" y="1656363"/>
            <a:ext cx="8101549" cy="2858691"/>
          </a:xfrm>
        </p:spPr>
        <p:txBody>
          <a:bodyPr>
            <a:normAutofit/>
          </a:bodyPr>
          <a:lstStyle/>
          <a:p>
            <a:r>
              <a:rPr lang="en-US" dirty="0">
                <a:latin typeface="+mj-lt"/>
              </a:rPr>
              <a:t>9:00-9:45: Keynote Speaker “The Importance of Asset Management in Fulfilling the </a:t>
            </a:r>
            <a:r>
              <a:rPr lang="en-US" dirty="0" smtClean="0">
                <a:latin typeface="+mj-lt"/>
              </a:rPr>
              <a:t>Mission”, </a:t>
            </a:r>
            <a:r>
              <a:rPr lang="en-US" dirty="0">
                <a:latin typeface="+mj-lt"/>
              </a:rPr>
              <a:t>Kris Cline, Deputy Director Federal Protective Service</a:t>
            </a:r>
          </a:p>
          <a:p>
            <a:r>
              <a:rPr lang="en-US" dirty="0">
                <a:latin typeface="+mj-lt"/>
              </a:rPr>
              <a:t>9:45-10:30: </a:t>
            </a:r>
            <a:r>
              <a:rPr lang="en-US" dirty="0" smtClean="0">
                <a:latin typeface="+mj-lt"/>
              </a:rPr>
              <a:t>Future Innovation </a:t>
            </a:r>
            <a:r>
              <a:rPr lang="en-US" dirty="0">
                <a:latin typeface="+mj-lt"/>
              </a:rPr>
              <a:t>in Asset Management - Boston Consulting </a:t>
            </a:r>
            <a:r>
              <a:rPr lang="en-US" dirty="0" smtClean="0">
                <a:latin typeface="+mj-lt"/>
              </a:rPr>
              <a:t>Group, Matthew Leybold</a:t>
            </a:r>
            <a:endParaRPr lang="en-US" dirty="0">
              <a:latin typeface="+mj-lt"/>
            </a:endParaRPr>
          </a:p>
          <a:p>
            <a:r>
              <a:rPr lang="en-US" dirty="0">
                <a:latin typeface="+mj-lt"/>
              </a:rPr>
              <a:t>10:45-11:30: Use Case - Technological Innovation through Telematics, RFID and Warehousing, </a:t>
            </a:r>
            <a:r>
              <a:rPr lang="en-US" dirty="0" smtClean="0">
                <a:latin typeface="+mj-lt"/>
                <a:hlinkClick r:id="rId3"/>
              </a:rPr>
              <a:t>Barcoding.com</a:t>
            </a:r>
            <a:r>
              <a:rPr lang="en-US" dirty="0" smtClean="0">
                <a:latin typeface="+mj-lt"/>
              </a:rPr>
              <a:t>, Jay Steinmetz &amp; Noel McKeon </a:t>
            </a:r>
            <a:endParaRPr lang="en-US" dirty="0">
              <a:latin typeface="+mj-lt"/>
            </a:endParaRPr>
          </a:p>
          <a:p>
            <a:endParaRPr lang="en-US" dirty="0">
              <a:latin typeface="+mj-lt"/>
            </a:endParaRPr>
          </a:p>
        </p:txBody>
      </p:sp>
    </p:spTree>
    <p:extLst>
      <p:ext uri="{BB962C8B-B14F-4D97-AF65-F5344CB8AC3E}">
        <p14:creationId xmlns:p14="http://schemas.microsoft.com/office/powerpoint/2010/main" val="1364852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2" y="342900"/>
            <a:ext cx="7154366" cy="1200150"/>
          </a:xfrm>
        </p:spPr>
        <p:txBody>
          <a:bodyPr>
            <a:normAutofit/>
          </a:bodyPr>
          <a:lstStyle/>
          <a:p>
            <a:r>
              <a:rPr lang="en-US" sz="3200" b="1" dirty="0" smtClean="0">
                <a:latin typeface="Arial" panose="020B0604020202020204" pitchFamily="34" charset="0"/>
                <a:cs typeface="Arial" panose="020B0604020202020204" pitchFamily="34" charset="0"/>
              </a:rPr>
              <a:t>Next Steps</a:t>
            </a:r>
            <a:endParaRPr lang="en-US" sz="3200" b="1" dirty="0">
              <a:latin typeface="Arial" panose="020B0604020202020204" pitchFamily="34" charset="0"/>
              <a:cs typeface="Arial" panose="020B0604020202020204" pitchFamily="34" charset="0"/>
            </a:endParaRPr>
          </a:p>
        </p:txBody>
      </p:sp>
      <p:sp>
        <p:nvSpPr>
          <p:cNvPr id="4" name="Text Placeholder 3"/>
          <p:cNvSpPr>
            <a:spLocks noGrp="1"/>
          </p:cNvSpPr>
          <p:nvPr>
            <p:ph type="body" sz="half" idx="2"/>
          </p:nvPr>
        </p:nvSpPr>
        <p:spPr>
          <a:xfrm>
            <a:off x="438152" y="1537096"/>
            <a:ext cx="7473396" cy="2858691"/>
          </a:xfrm>
        </p:spPr>
        <p:txBody>
          <a:bodyPr>
            <a:normAutofit/>
          </a:bodyPr>
          <a:lstStyle/>
          <a:p>
            <a:pPr marL="285750" indent="-285750">
              <a:lnSpc>
                <a:spcPct val="120000"/>
              </a:lnSpc>
              <a:spcBef>
                <a:spcPts val="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Obtain feedback from symposium and brief out Steering Committee</a:t>
            </a:r>
          </a:p>
          <a:p>
            <a:pPr marL="285750" indent="-285750">
              <a:lnSpc>
                <a:spcPct val="120000"/>
              </a:lnSpc>
              <a:spcBef>
                <a:spcPts val="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Synthesize feedback and brief community </a:t>
            </a:r>
          </a:p>
          <a:p>
            <a:pPr marL="285750" indent="-285750">
              <a:lnSpc>
                <a:spcPct val="120000"/>
              </a:lnSpc>
              <a:spcBef>
                <a:spcPts val="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Set date for best practice sharing event – Symposium II</a:t>
            </a:r>
          </a:p>
          <a:p>
            <a:pPr marL="285750" indent="-285750">
              <a:lnSpc>
                <a:spcPct val="120000"/>
              </a:lnSpc>
              <a:spcBef>
                <a:spcPts val="0"/>
              </a:spcBef>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lnSpc>
                <a:spcPct val="120000"/>
              </a:lnSpc>
              <a:spcBef>
                <a:spcPts val="0"/>
              </a:spcBef>
              <a:buFont typeface="Arial" panose="020B0604020202020204" pitchFamily="34" charset="0"/>
              <a:buChar char="•"/>
            </a:pPr>
            <a:endParaRPr lang="en-US" dirty="0"/>
          </a:p>
        </p:txBody>
      </p:sp>
      <p:sp>
        <p:nvSpPr>
          <p:cNvPr id="3" name="Slide Number Placeholder 2"/>
          <p:cNvSpPr>
            <a:spLocks noGrp="1"/>
          </p:cNvSpPr>
          <p:nvPr>
            <p:ph type="sldNum" sz="quarter" idx="12"/>
          </p:nvPr>
        </p:nvSpPr>
        <p:spPr/>
        <p:txBody>
          <a:bodyPr/>
          <a:lstStyle/>
          <a:p>
            <a:fld id="{C16FD9C2-C2A3-4DCE-AA17-220E9B548E9F}" type="slidenum">
              <a:rPr lang="en-US" sz="800">
                <a:solidFill>
                  <a:srgbClr val="002060"/>
                </a:solidFill>
                <a:latin typeface="+mn-lt"/>
              </a:rPr>
              <a:pPr/>
              <a:t>8</a:t>
            </a:fld>
            <a:endParaRPr lang="en-US" sz="800" dirty="0">
              <a:solidFill>
                <a:srgbClr val="002060"/>
              </a:solidFill>
              <a:latin typeface="+mn-lt"/>
            </a:endParaRPr>
          </a:p>
        </p:txBody>
      </p:sp>
    </p:spTree>
    <p:extLst>
      <p:ext uri="{BB962C8B-B14F-4D97-AF65-F5344CB8AC3E}">
        <p14:creationId xmlns:p14="http://schemas.microsoft.com/office/powerpoint/2010/main" val="4152177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PublicSector2016">
  <a:themeElements>
    <a:clrScheme name="GT2017_new">
      <a:dk1>
        <a:sysClr val="windowText" lastClr="000000"/>
      </a:dk1>
      <a:lt1>
        <a:sysClr val="window" lastClr="FFFFFF"/>
      </a:lt1>
      <a:dk2>
        <a:srgbClr val="4F2E7F"/>
      </a:dk2>
      <a:lt2>
        <a:srgbClr val="C8BEAE"/>
      </a:lt2>
      <a:accent1>
        <a:srgbClr val="4F2E7F"/>
      </a:accent1>
      <a:accent2>
        <a:srgbClr val="1FB3C2"/>
      </a:accent2>
      <a:accent3>
        <a:srgbClr val="A5CF5D"/>
      </a:accent3>
      <a:accent4>
        <a:srgbClr val="F47C40"/>
      </a:accent4>
      <a:accent5>
        <a:srgbClr val="EF3851"/>
      </a:accent5>
      <a:accent6>
        <a:srgbClr val="C8BEAE"/>
      </a:accent6>
      <a:hlink>
        <a:srgbClr val="4F2E7F"/>
      </a:hlink>
      <a:folHlink>
        <a:srgbClr val="4F2E7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blicSector2016" id="{7FB9321F-B987-4B14-9AA7-17DFA5877105}" vid="{EAC1456C-1C40-4A8A-8908-EF0C17B00535}"/>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itle pag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ivid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ontent">
  <a:themeElements>
    <a:clrScheme name="GT2017_new">
      <a:dk1>
        <a:sysClr val="windowText" lastClr="000000"/>
      </a:dk1>
      <a:lt1>
        <a:sysClr val="window" lastClr="FFFFFF"/>
      </a:lt1>
      <a:dk2>
        <a:srgbClr val="4F2E7F"/>
      </a:dk2>
      <a:lt2>
        <a:srgbClr val="C8BEAE"/>
      </a:lt2>
      <a:accent1>
        <a:srgbClr val="1FB3C2"/>
      </a:accent1>
      <a:accent2>
        <a:srgbClr val="A5CF5D"/>
      </a:accent2>
      <a:accent3>
        <a:srgbClr val="F47C40"/>
      </a:accent3>
      <a:accent4>
        <a:srgbClr val="EF3851"/>
      </a:accent4>
      <a:accent5>
        <a:srgbClr val="4F2E7F"/>
      </a:accent5>
      <a:accent6>
        <a:srgbClr val="4F2E7F"/>
      </a:accent6>
      <a:hlink>
        <a:srgbClr val="4F2E7F"/>
      </a:hlink>
      <a:folHlink>
        <a:srgbClr val="4F2E7F"/>
      </a:folHlink>
    </a:clrScheme>
    <a:fontScheme name="GT2017">
      <a:majorFont>
        <a:latin typeface="GT Walsheim Bold"/>
        <a:ea typeface=""/>
        <a:cs typeface=""/>
      </a:majorFont>
      <a:minorFont>
        <a:latin typeface="GT Walsheim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Title pages">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sz="2400"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sz="2400" dirty="0" err="1" smtClean="0"/>
        </a:defPPr>
      </a:lstStyle>
    </a:tx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Onscreen template_16x9_v7.potx" id="{83463EB9-091D-4793-BE80-E0491A79D7D4}" vid="{B14144E2-4C08-4314-A29B-6AAB8E432B8F}"/>
    </a:ext>
  </a:extLst>
</a:theme>
</file>

<file path=ppt/theme/theme7.xml><?xml version="1.0" encoding="utf-8"?>
<a:theme xmlns:a="http://schemas.openxmlformats.org/drawingml/2006/main" name="3_Dividers">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Onscreen template_16x9_v7.potx" id="{83463EB9-091D-4793-BE80-E0491A79D7D4}" vid="{8F8F4C16-DC9D-4629-8927-F3990ED6718F}"/>
    </a:ext>
  </a:extLst>
</a:theme>
</file>

<file path=ppt/theme/theme8.xml><?xml version="1.0" encoding="utf-8"?>
<a:theme xmlns:a="http://schemas.openxmlformats.org/drawingml/2006/main" name="4_Content">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Onscreen template_16x9_v7.potx" id="{83463EB9-091D-4793-BE80-E0491A79D7D4}" vid="{17A63982-943C-4825-952A-AC2CA8579C98}"/>
    </a:ext>
  </a:extLst>
</a:theme>
</file>

<file path=ppt/theme/theme9.xml><?xml version="1.0" encoding="utf-8"?>
<a:theme xmlns:a="http://schemas.openxmlformats.org/drawingml/2006/main" name="1_Default Design">
  <a:themeElements>
    <a:clrScheme name="Grant Thornton existing palette">
      <a:dk1>
        <a:srgbClr val="444444"/>
      </a:dk1>
      <a:lt1>
        <a:srgbClr val="FFFFFF"/>
      </a:lt1>
      <a:dk2>
        <a:srgbClr val="444444"/>
      </a:dk2>
      <a:lt2>
        <a:srgbClr val="FFFFFF"/>
      </a:lt2>
      <a:accent1>
        <a:srgbClr val="4F2D7F"/>
      </a:accent1>
      <a:accent2>
        <a:srgbClr val="824BB0"/>
      </a:accent2>
      <a:accent3>
        <a:srgbClr val="B1059D"/>
      </a:accent3>
      <a:accent4>
        <a:srgbClr val="8E9300"/>
      </a:accent4>
      <a:accent5>
        <a:srgbClr val="7AB800"/>
      </a:accent5>
      <a:accent6>
        <a:srgbClr val="747678"/>
      </a:accent6>
      <a:hlink>
        <a:srgbClr val="4F2D7F"/>
      </a:hlink>
      <a:folHlink>
        <a:srgbClr val="824BB0"/>
      </a:folHlink>
    </a:clrScheme>
    <a:fontScheme name="Grant Thornton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16368</TotalTime>
  <Words>630</Words>
  <Application>Microsoft Office PowerPoint</Application>
  <PresentationFormat>On-screen Show (16:9)</PresentationFormat>
  <Paragraphs>127</Paragraphs>
  <Slides>8</Slides>
  <Notes>3</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8</vt:i4>
      </vt:variant>
    </vt:vector>
  </HeadingPairs>
  <TitlesOfParts>
    <vt:vector size="25" baseType="lpstr">
      <vt:lpstr>Arial</vt:lpstr>
      <vt:lpstr>Arial Narrow</vt:lpstr>
      <vt:lpstr>Calibri</vt:lpstr>
      <vt:lpstr>GT Walsheim Bold</vt:lpstr>
      <vt:lpstr>GT Walsheim Light</vt:lpstr>
      <vt:lpstr>GT Walsheim Medium</vt:lpstr>
      <vt:lpstr>GT Walsheim Regular</vt:lpstr>
      <vt:lpstr>Symbol</vt:lpstr>
      <vt:lpstr>PublicSector2016</vt:lpstr>
      <vt:lpstr>1_Title pages</vt:lpstr>
      <vt:lpstr>2_Dividers</vt:lpstr>
      <vt:lpstr>3_Content</vt:lpstr>
      <vt:lpstr>Custom Design</vt:lpstr>
      <vt:lpstr>2_Title pages</vt:lpstr>
      <vt:lpstr>3_Dividers</vt:lpstr>
      <vt:lpstr>4_Content</vt:lpstr>
      <vt:lpstr>1_Default Design</vt:lpstr>
      <vt:lpstr>Law Enforcement Logistics and Asset Management Symposium</vt:lpstr>
      <vt:lpstr>Agenda</vt:lpstr>
      <vt:lpstr>The Asset Leadership Network</vt:lpstr>
      <vt:lpstr>The Law Enforcement Logistics and Asset Management Working Group</vt:lpstr>
      <vt:lpstr>Steering Committee Overview</vt:lpstr>
      <vt:lpstr>Prioritized Discussion Topics, as chosen by the Steering Committee</vt:lpstr>
      <vt:lpstr>Today's Presentations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dc:creator>
  <cp:lastModifiedBy>Nelson, Moshe</cp:lastModifiedBy>
  <cp:revision>661</cp:revision>
  <cp:lastPrinted>2017-04-20T10:33:05Z</cp:lastPrinted>
  <dcterms:created xsi:type="dcterms:W3CDTF">2017-01-31T15:19:56Z</dcterms:created>
  <dcterms:modified xsi:type="dcterms:W3CDTF">2019-12-01T22:27:51Z</dcterms:modified>
</cp:coreProperties>
</file>