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30" r:id="rId5"/>
    <p:sldMasterId id="2147483755" r:id="rId6"/>
  </p:sldMasterIdLst>
  <p:notesMasterIdLst>
    <p:notesMasterId r:id="rId15"/>
  </p:notesMasterIdLst>
  <p:handoutMasterIdLst>
    <p:handoutMasterId r:id="rId16"/>
  </p:handoutMasterIdLst>
  <p:sldIdLst>
    <p:sldId id="4576" r:id="rId7"/>
    <p:sldId id="4584" r:id="rId8"/>
    <p:sldId id="4585" r:id="rId9"/>
    <p:sldId id="4577" r:id="rId10"/>
    <p:sldId id="4579" r:id="rId11"/>
    <p:sldId id="4583" r:id="rId12"/>
    <p:sldId id="4581" r:id="rId13"/>
    <p:sldId id="4582"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resentation Here" id="{341D63BC-9E0F-324A-A27D-F8AF8415C979}">
          <p14:sldIdLst/>
        </p14:section>
        <p14:section name="Title Slides" id="{0BAEA65F-C91D-B24B-886C-E95406EAC454}">
          <p14:sldIdLst>
            <p14:sldId id="4576"/>
            <p14:sldId id="4584"/>
            <p14:sldId id="4585"/>
            <p14:sldId id="4577"/>
            <p14:sldId id="4579"/>
            <p14:sldId id="4583"/>
            <p14:sldId id="4581"/>
            <p14:sldId id="4582"/>
          </p14:sldIdLst>
        </p14:section>
      </p14:sectionLst>
    </p:ext>
    <p:ext uri="{EFAFB233-063F-42B5-8137-9DF3F51BA10A}">
      <p15:sldGuideLst xmlns:p15="http://schemas.microsoft.com/office/powerpoint/2012/main">
        <p15:guide id="3" userDrawn="1">
          <p15:clr>
            <a:srgbClr val="A4A3A4"/>
          </p15:clr>
        </p15:guide>
        <p15:guide id="6" pos="7680" userDrawn="1">
          <p15:clr>
            <a:srgbClr val="A4A3A4"/>
          </p15:clr>
        </p15:guide>
        <p15:guide id="7" orient="horz"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797"/>
    <a:srgbClr val="25BAA7"/>
    <a:srgbClr val="612638"/>
    <a:srgbClr val="FF5959"/>
    <a:srgbClr val="45484E"/>
    <a:srgbClr val="CD6C54"/>
    <a:srgbClr val="FF6C5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24B5F-ECAC-4CB4-8649-232D82DDB417}" v="1" dt="2025-05-05T19:31:15.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8" d="100"/>
          <a:sy n="78" d="100"/>
        </p:scale>
        <p:origin x="1056" y="294"/>
      </p:cViewPr>
      <p:guideLst>
        <p:guide/>
        <p:guide pos="7680"/>
        <p:guide orient="horz"/>
      </p:guideLst>
    </p:cSldViewPr>
  </p:slideViewPr>
  <p:notesTextViewPr>
    <p:cViewPr>
      <p:scale>
        <a:sx n="1" d="1"/>
        <a:sy n="1" d="1"/>
      </p:scale>
      <p:origin x="0" y="0"/>
    </p:cViewPr>
  </p:notesTextViewPr>
  <p:notesViewPr>
    <p:cSldViewPr snapToGrid="0" showGuides="1">
      <p:cViewPr varScale="1">
        <p:scale>
          <a:sx n="86" d="100"/>
          <a:sy n="86" d="100"/>
        </p:scale>
        <p:origin x="277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_rels/data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65.sv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11" Type="http://schemas.openxmlformats.org/officeDocument/2006/relationships/image" Target="../media/image64.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65.sv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11" Type="http://schemas.openxmlformats.org/officeDocument/2006/relationships/image" Target="../media/image64.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2B709-A7F1-416E-82AB-42A33F2B7DE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F2B52EB-F65F-4D6F-9065-403CAB267A51}">
      <dgm:prSet/>
      <dgm:spPr/>
      <dgm:t>
        <a:bodyPr/>
        <a:lstStyle/>
        <a:p>
          <a:r>
            <a:rPr lang="en-US" dirty="0"/>
            <a:t>45.106: Removes language pertaining to property “Transfers” of accountability. Rationale: “Transfers” never defined; GFP is either added, removed, or substituted (period!)</a:t>
          </a:r>
        </a:p>
      </dgm:t>
    </dgm:pt>
    <dgm:pt modelId="{27283711-94AB-4C80-9C90-84C6D619F580}" type="parTrans" cxnId="{AEF4FD4A-6208-4D4B-AD6A-13BD93FA76C0}">
      <dgm:prSet/>
      <dgm:spPr/>
      <dgm:t>
        <a:bodyPr/>
        <a:lstStyle/>
        <a:p>
          <a:endParaRPr lang="en-US"/>
        </a:p>
      </dgm:t>
    </dgm:pt>
    <dgm:pt modelId="{6BF95352-F264-47EB-B890-6DD6B2593367}" type="sibTrans" cxnId="{AEF4FD4A-6208-4D4B-AD6A-13BD93FA76C0}">
      <dgm:prSet/>
      <dgm:spPr/>
      <dgm:t>
        <a:bodyPr/>
        <a:lstStyle/>
        <a:p>
          <a:endParaRPr lang="en-US"/>
        </a:p>
      </dgm:t>
    </dgm:pt>
    <dgm:pt modelId="{C68E008C-83A8-48CE-875C-32D94A9C8A7C}">
      <dgm:prSet/>
      <dgm:spPr/>
      <dgm:t>
        <a:bodyPr/>
        <a:lstStyle/>
        <a:p>
          <a:r>
            <a:rPr lang="en-US"/>
            <a:t>45.201, Solicitation</a:t>
          </a:r>
        </a:p>
      </dgm:t>
    </dgm:pt>
    <dgm:pt modelId="{A31373C4-E4AA-46D5-B88E-C809984A783B}" type="parTrans" cxnId="{3F5C30EB-5052-4C4E-BA39-3A46F61EA8D8}">
      <dgm:prSet/>
      <dgm:spPr/>
      <dgm:t>
        <a:bodyPr/>
        <a:lstStyle/>
        <a:p>
          <a:endParaRPr lang="en-US"/>
        </a:p>
      </dgm:t>
    </dgm:pt>
    <dgm:pt modelId="{95E6EB99-79FC-409D-9C20-F3F1684F0571}" type="sibTrans" cxnId="{3F5C30EB-5052-4C4E-BA39-3A46F61EA8D8}">
      <dgm:prSet/>
      <dgm:spPr/>
      <dgm:t>
        <a:bodyPr/>
        <a:lstStyle/>
        <a:p>
          <a:endParaRPr lang="en-US"/>
        </a:p>
      </dgm:t>
    </dgm:pt>
    <dgm:pt modelId="{E460F681-64EC-4910-9827-0319DDC60FCE}">
      <dgm:prSet custT="1"/>
      <dgm:spPr/>
      <dgm:t>
        <a:bodyPr/>
        <a:lstStyle/>
        <a:p>
          <a:r>
            <a:rPr lang="en-US" sz="1600" b="1" dirty="0"/>
            <a:t>Reaffirms Government responsibility to identify GFP (</a:t>
          </a:r>
          <a:r>
            <a:rPr lang="en-US" sz="1600" b="1" u="sng" dirty="0"/>
            <a:t>attachment</a:t>
          </a:r>
          <a:r>
            <a:rPr lang="en-US" sz="1600" b="1" dirty="0"/>
            <a:t>, not a “listing”)</a:t>
          </a:r>
        </a:p>
      </dgm:t>
    </dgm:pt>
    <dgm:pt modelId="{248F3C00-3385-4129-B290-1E97F520C2E2}" type="parTrans" cxnId="{270B620D-A7BA-411C-987B-18BC2B753A34}">
      <dgm:prSet/>
      <dgm:spPr/>
      <dgm:t>
        <a:bodyPr/>
        <a:lstStyle/>
        <a:p>
          <a:endParaRPr lang="en-US"/>
        </a:p>
      </dgm:t>
    </dgm:pt>
    <dgm:pt modelId="{E818C4BB-270C-4BE2-8A69-2F5BC56FEE04}" type="sibTrans" cxnId="{270B620D-A7BA-411C-987B-18BC2B753A34}">
      <dgm:prSet/>
      <dgm:spPr/>
      <dgm:t>
        <a:bodyPr/>
        <a:lstStyle/>
        <a:p>
          <a:endParaRPr lang="en-US"/>
        </a:p>
      </dgm:t>
    </dgm:pt>
    <dgm:pt modelId="{89D25160-B15D-44E5-AB26-6FCA9B429BF0}">
      <dgm:prSet custT="1"/>
      <dgm:spPr/>
      <dgm:t>
        <a:bodyPr/>
        <a:lstStyle/>
        <a:p>
          <a:r>
            <a:rPr lang="en-US" sz="1600" b="1"/>
            <a:t>Removes Unit Acquisition Cost and Unique Item Identifier as a Government requirement. Rationale: not enforced</a:t>
          </a:r>
        </a:p>
      </dgm:t>
    </dgm:pt>
    <dgm:pt modelId="{78BF4746-1D59-4CDE-8197-AB81D5261F0F}" type="parTrans" cxnId="{471FD505-07B2-410B-803A-D4AEB2553451}">
      <dgm:prSet/>
      <dgm:spPr/>
      <dgm:t>
        <a:bodyPr/>
        <a:lstStyle/>
        <a:p>
          <a:endParaRPr lang="en-US"/>
        </a:p>
      </dgm:t>
    </dgm:pt>
    <dgm:pt modelId="{F740E90A-FBC5-4ECD-AECF-96A14F12E2FB}" type="sibTrans" cxnId="{471FD505-07B2-410B-803A-D4AEB2553451}">
      <dgm:prSet/>
      <dgm:spPr/>
      <dgm:t>
        <a:bodyPr/>
        <a:lstStyle/>
        <a:p>
          <a:endParaRPr lang="en-US"/>
        </a:p>
      </dgm:t>
    </dgm:pt>
    <dgm:pt modelId="{A5C3F54B-4AC4-4E6B-BAB3-2B114BCB4B74}">
      <dgm:prSet/>
      <dgm:spPr/>
      <dgm:t>
        <a:bodyPr/>
        <a:lstStyle/>
        <a:p>
          <a:r>
            <a:rPr lang="en-US"/>
            <a:t>45.301, Use and Rental</a:t>
          </a:r>
        </a:p>
      </dgm:t>
    </dgm:pt>
    <dgm:pt modelId="{02AD759F-2A4B-4FE9-AE41-5DAD978B8BEC}" type="parTrans" cxnId="{852DFB9E-5D8D-4520-80B8-09AEAC8BE684}">
      <dgm:prSet/>
      <dgm:spPr/>
      <dgm:t>
        <a:bodyPr/>
        <a:lstStyle/>
        <a:p>
          <a:endParaRPr lang="en-US"/>
        </a:p>
      </dgm:t>
    </dgm:pt>
    <dgm:pt modelId="{331A6419-18E7-4A3C-933A-3BE765C33E80}" type="sibTrans" cxnId="{852DFB9E-5D8D-4520-80B8-09AEAC8BE684}">
      <dgm:prSet/>
      <dgm:spPr/>
      <dgm:t>
        <a:bodyPr/>
        <a:lstStyle/>
        <a:p>
          <a:endParaRPr lang="en-US"/>
        </a:p>
      </dgm:t>
    </dgm:pt>
    <dgm:pt modelId="{FAA0C783-73BF-42F1-B391-EE25E928133F}">
      <dgm:prSet custT="1"/>
      <dgm:spPr/>
      <dgm:t>
        <a:bodyPr/>
        <a:lstStyle/>
        <a:p>
          <a:r>
            <a:rPr lang="en-US" sz="1800" b="1" dirty="0"/>
            <a:t>Incorporates language as needed, from the “Use and Charges” clause, as needed</a:t>
          </a:r>
        </a:p>
      </dgm:t>
    </dgm:pt>
    <dgm:pt modelId="{18157088-4E2A-4E91-9034-E3C007714073}" type="parTrans" cxnId="{C10F7861-4BCB-4ED2-9793-36BFAD8C1216}">
      <dgm:prSet/>
      <dgm:spPr/>
      <dgm:t>
        <a:bodyPr/>
        <a:lstStyle/>
        <a:p>
          <a:endParaRPr lang="en-US"/>
        </a:p>
      </dgm:t>
    </dgm:pt>
    <dgm:pt modelId="{0E51F7CA-CB82-48D8-A8DB-10B94C2E712D}" type="sibTrans" cxnId="{C10F7861-4BCB-4ED2-9793-36BFAD8C1216}">
      <dgm:prSet/>
      <dgm:spPr/>
      <dgm:t>
        <a:bodyPr/>
        <a:lstStyle/>
        <a:p>
          <a:endParaRPr lang="en-US"/>
        </a:p>
      </dgm:t>
    </dgm:pt>
    <dgm:pt modelId="{B93C1E50-855D-4E22-9A38-E9D18CBC030E}" type="pres">
      <dgm:prSet presAssocID="{DED2B709-A7F1-416E-82AB-42A33F2B7DE1}" presName="root" presStyleCnt="0">
        <dgm:presLayoutVars>
          <dgm:dir/>
          <dgm:resizeHandles val="exact"/>
        </dgm:presLayoutVars>
      </dgm:prSet>
      <dgm:spPr/>
    </dgm:pt>
    <dgm:pt modelId="{D343CECC-B7BF-49A3-BAFE-464F5AC45863}" type="pres">
      <dgm:prSet presAssocID="{1F2B52EB-F65F-4D6F-9065-403CAB267A51}" presName="compNode" presStyleCnt="0"/>
      <dgm:spPr/>
    </dgm:pt>
    <dgm:pt modelId="{19A3CF1C-17FD-401C-BD7D-17A5B1F2D0B8}" type="pres">
      <dgm:prSet presAssocID="{1F2B52EB-F65F-4D6F-9065-403CAB267A51}" presName="bgRect" presStyleLbl="bgShp" presStyleIdx="0" presStyleCnt="3"/>
      <dgm:spPr/>
    </dgm:pt>
    <dgm:pt modelId="{6F76BAEF-8CBB-4E25-B21A-2FEC3E5AA2AB}" type="pres">
      <dgm:prSet presAssocID="{1F2B52EB-F65F-4D6F-9065-403CAB267A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E81C7B68-A70C-4599-B9AD-340D23269A32}" type="pres">
      <dgm:prSet presAssocID="{1F2B52EB-F65F-4D6F-9065-403CAB267A51}" presName="spaceRect" presStyleCnt="0"/>
      <dgm:spPr/>
    </dgm:pt>
    <dgm:pt modelId="{6F4AA5AF-7FFE-4280-833D-77DDC0BD64A3}" type="pres">
      <dgm:prSet presAssocID="{1F2B52EB-F65F-4D6F-9065-403CAB267A51}" presName="parTx" presStyleLbl="revTx" presStyleIdx="0" presStyleCnt="5">
        <dgm:presLayoutVars>
          <dgm:chMax val="0"/>
          <dgm:chPref val="0"/>
        </dgm:presLayoutVars>
      </dgm:prSet>
      <dgm:spPr/>
    </dgm:pt>
    <dgm:pt modelId="{64040CB8-E1EC-474D-A973-CBBF6C169612}" type="pres">
      <dgm:prSet presAssocID="{6BF95352-F264-47EB-B890-6DD6B2593367}" presName="sibTrans" presStyleCnt="0"/>
      <dgm:spPr/>
    </dgm:pt>
    <dgm:pt modelId="{641633CD-B5AE-4B2D-84E9-A17A6FDD5001}" type="pres">
      <dgm:prSet presAssocID="{C68E008C-83A8-48CE-875C-32D94A9C8A7C}" presName="compNode" presStyleCnt="0"/>
      <dgm:spPr/>
    </dgm:pt>
    <dgm:pt modelId="{C94854BB-C113-43B6-A940-9043338A29F8}" type="pres">
      <dgm:prSet presAssocID="{C68E008C-83A8-48CE-875C-32D94A9C8A7C}" presName="bgRect" presStyleLbl="bgShp" presStyleIdx="1" presStyleCnt="3"/>
      <dgm:spPr/>
    </dgm:pt>
    <dgm:pt modelId="{97650DDE-006F-41AC-92BF-66E2A9C829CE}" type="pres">
      <dgm:prSet presAssocID="{C68E008C-83A8-48CE-875C-32D94A9C8A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C455CE02-5668-4E5A-B7D3-32C5CF75BFE8}" type="pres">
      <dgm:prSet presAssocID="{C68E008C-83A8-48CE-875C-32D94A9C8A7C}" presName="spaceRect" presStyleCnt="0"/>
      <dgm:spPr/>
    </dgm:pt>
    <dgm:pt modelId="{3DC203C2-9E9B-4233-94D7-179CAC199F7D}" type="pres">
      <dgm:prSet presAssocID="{C68E008C-83A8-48CE-875C-32D94A9C8A7C}" presName="parTx" presStyleLbl="revTx" presStyleIdx="1" presStyleCnt="5">
        <dgm:presLayoutVars>
          <dgm:chMax val="0"/>
          <dgm:chPref val="0"/>
        </dgm:presLayoutVars>
      </dgm:prSet>
      <dgm:spPr/>
    </dgm:pt>
    <dgm:pt modelId="{D8CA60A9-3708-4518-8167-1AA652FC45C3}" type="pres">
      <dgm:prSet presAssocID="{C68E008C-83A8-48CE-875C-32D94A9C8A7C}" presName="desTx" presStyleLbl="revTx" presStyleIdx="2" presStyleCnt="5" custScaleX="155788" custLinFactNeighborX="-17836" custLinFactNeighborY="2048">
        <dgm:presLayoutVars/>
      </dgm:prSet>
      <dgm:spPr/>
    </dgm:pt>
    <dgm:pt modelId="{A498C657-01EE-4875-9156-9B816E6980DE}" type="pres">
      <dgm:prSet presAssocID="{95E6EB99-79FC-409D-9C20-F3F1684F0571}" presName="sibTrans" presStyleCnt="0"/>
      <dgm:spPr/>
    </dgm:pt>
    <dgm:pt modelId="{8E5FA3C3-8C0D-4726-A470-F58A8537EA71}" type="pres">
      <dgm:prSet presAssocID="{A5C3F54B-4AC4-4E6B-BAB3-2B114BCB4B74}" presName="compNode" presStyleCnt="0"/>
      <dgm:spPr/>
    </dgm:pt>
    <dgm:pt modelId="{10C546DE-E6B9-4FEF-ABCE-3C006DE2C09C}" type="pres">
      <dgm:prSet presAssocID="{A5C3F54B-4AC4-4E6B-BAB3-2B114BCB4B74}" presName="bgRect" presStyleLbl="bgShp" presStyleIdx="2" presStyleCnt="3"/>
      <dgm:spPr/>
    </dgm:pt>
    <dgm:pt modelId="{60A60741-AF2D-47B8-9D4C-707215AABF69}" type="pres">
      <dgm:prSet presAssocID="{A5C3F54B-4AC4-4E6B-BAB3-2B114BCB4B7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d Quotation Mark"/>
        </a:ext>
      </dgm:extLst>
    </dgm:pt>
    <dgm:pt modelId="{AB18ABCD-F4D2-4588-9DD1-1DC9864E3748}" type="pres">
      <dgm:prSet presAssocID="{A5C3F54B-4AC4-4E6B-BAB3-2B114BCB4B74}" presName="spaceRect" presStyleCnt="0"/>
      <dgm:spPr/>
    </dgm:pt>
    <dgm:pt modelId="{47F0225E-EEA1-43FB-90D7-35C6E7E6F18F}" type="pres">
      <dgm:prSet presAssocID="{A5C3F54B-4AC4-4E6B-BAB3-2B114BCB4B74}" presName="parTx" presStyleLbl="revTx" presStyleIdx="3" presStyleCnt="5">
        <dgm:presLayoutVars>
          <dgm:chMax val="0"/>
          <dgm:chPref val="0"/>
        </dgm:presLayoutVars>
      </dgm:prSet>
      <dgm:spPr/>
    </dgm:pt>
    <dgm:pt modelId="{F1FB1922-6432-4D44-9F20-239C83405393}" type="pres">
      <dgm:prSet presAssocID="{A5C3F54B-4AC4-4E6B-BAB3-2B114BCB4B74}" presName="desTx" presStyleLbl="revTx" presStyleIdx="4" presStyleCnt="5" custScaleX="144197" custLinFactNeighborX="-16859" custLinFactNeighborY="557">
        <dgm:presLayoutVars/>
      </dgm:prSet>
      <dgm:spPr/>
    </dgm:pt>
  </dgm:ptLst>
  <dgm:cxnLst>
    <dgm:cxn modelId="{471FD505-07B2-410B-803A-D4AEB2553451}" srcId="{C68E008C-83A8-48CE-875C-32D94A9C8A7C}" destId="{89D25160-B15D-44E5-AB26-6FCA9B429BF0}" srcOrd="1" destOrd="0" parTransId="{78BF4746-1D59-4CDE-8197-AB81D5261F0F}" sibTransId="{F740E90A-FBC5-4ECD-AECF-96A14F12E2FB}"/>
    <dgm:cxn modelId="{270B620D-A7BA-411C-987B-18BC2B753A34}" srcId="{C68E008C-83A8-48CE-875C-32D94A9C8A7C}" destId="{E460F681-64EC-4910-9827-0319DDC60FCE}" srcOrd="0" destOrd="0" parTransId="{248F3C00-3385-4129-B290-1E97F520C2E2}" sibTransId="{E818C4BB-270C-4BE2-8A69-2F5BC56FEE04}"/>
    <dgm:cxn modelId="{439F560D-6F66-4311-9039-324CF93739F1}" type="presOf" srcId="{1F2B52EB-F65F-4D6F-9065-403CAB267A51}" destId="{6F4AA5AF-7FFE-4280-833D-77DDC0BD64A3}" srcOrd="0" destOrd="0" presId="urn:microsoft.com/office/officeart/2018/2/layout/IconVerticalSolidList"/>
    <dgm:cxn modelId="{DE9FC238-A6FE-48AC-92A4-0F9DDEC1F312}" type="presOf" srcId="{E460F681-64EC-4910-9827-0319DDC60FCE}" destId="{D8CA60A9-3708-4518-8167-1AA652FC45C3}" srcOrd="0" destOrd="0" presId="urn:microsoft.com/office/officeart/2018/2/layout/IconVerticalSolidList"/>
    <dgm:cxn modelId="{C10F7861-4BCB-4ED2-9793-36BFAD8C1216}" srcId="{A5C3F54B-4AC4-4E6B-BAB3-2B114BCB4B74}" destId="{FAA0C783-73BF-42F1-B391-EE25E928133F}" srcOrd="0" destOrd="0" parTransId="{18157088-4E2A-4E91-9034-E3C007714073}" sibTransId="{0E51F7CA-CB82-48D8-A8DB-10B94C2E712D}"/>
    <dgm:cxn modelId="{AEF4FD4A-6208-4D4B-AD6A-13BD93FA76C0}" srcId="{DED2B709-A7F1-416E-82AB-42A33F2B7DE1}" destId="{1F2B52EB-F65F-4D6F-9065-403CAB267A51}" srcOrd="0" destOrd="0" parTransId="{27283711-94AB-4C80-9C90-84C6D619F580}" sibTransId="{6BF95352-F264-47EB-B890-6DD6B2593367}"/>
    <dgm:cxn modelId="{DD2D1099-6498-4692-B2A8-82A775AA98CE}" type="presOf" srcId="{C68E008C-83A8-48CE-875C-32D94A9C8A7C}" destId="{3DC203C2-9E9B-4233-94D7-179CAC199F7D}" srcOrd="0" destOrd="0" presId="urn:microsoft.com/office/officeart/2018/2/layout/IconVerticalSolidList"/>
    <dgm:cxn modelId="{852DFB9E-5D8D-4520-80B8-09AEAC8BE684}" srcId="{DED2B709-A7F1-416E-82AB-42A33F2B7DE1}" destId="{A5C3F54B-4AC4-4E6B-BAB3-2B114BCB4B74}" srcOrd="2" destOrd="0" parTransId="{02AD759F-2A4B-4FE9-AE41-5DAD978B8BEC}" sibTransId="{331A6419-18E7-4A3C-933A-3BE765C33E80}"/>
    <dgm:cxn modelId="{FF61C6B6-5F70-4223-B185-6729784DE049}" type="presOf" srcId="{FAA0C783-73BF-42F1-B391-EE25E928133F}" destId="{F1FB1922-6432-4D44-9F20-239C83405393}" srcOrd="0" destOrd="0" presId="urn:microsoft.com/office/officeart/2018/2/layout/IconVerticalSolidList"/>
    <dgm:cxn modelId="{71A8D1D4-C711-41E8-8525-B82B943A9C30}" type="presOf" srcId="{A5C3F54B-4AC4-4E6B-BAB3-2B114BCB4B74}" destId="{47F0225E-EEA1-43FB-90D7-35C6E7E6F18F}" srcOrd="0" destOrd="0" presId="urn:microsoft.com/office/officeart/2018/2/layout/IconVerticalSolidList"/>
    <dgm:cxn modelId="{FB9613DB-BF0E-4C32-A748-0414AAC1F299}" type="presOf" srcId="{DED2B709-A7F1-416E-82AB-42A33F2B7DE1}" destId="{B93C1E50-855D-4E22-9A38-E9D18CBC030E}" srcOrd="0" destOrd="0" presId="urn:microsoft.com/office/officeart/2018/2/layout/IconVerticalSolidList"/>
    <dgm:cxn modelId="{3F5C30EB-5052-4C4E-BA39-3A46F61EA8D8}" srcId="{DED2B709-A7F1-416E-82AB-42A33F2B7DE1}" destId="{C68E008C-83A8-48CE-875C-32D94A9C8A7C}" srcOrd="1" destOrd="0" parTransId="{A31373C4-E4AA-46D5-B88E-C809984A783B}" sibTransId="{95E6EB99-79FC-409D-9C20-F3F1684F0571}"/>
    <dgm:cxn modelId="{253DA4F3-F8A0-4892-B053-E0A9AD8EB258}" type="presOf" srcId="{89D25160-B15D-44E5-AB26-6FCA9B429BF0}" destId="{D8CA60A9-3708-4518-8167-1AA652FC45C3}" srcOrd="0" destOrd="1" presId="urn:microsoft.com/office/officeart/2018/2/layout/IconVerticalSolidList"/>
    <dgm:cxn modelId="{57A2AFF7-4754-446F-9921-CEEF1E134C61}" type="presParOf" srcId="{B93C1E50-855D-4E22-9A38-E9D18CBC030E}" destId="{D343CECC-B7BF-49A3-BAFE-464F5AC45863}" srcOrd="0" destOrd="0" presId="urn:microsoft.com/office/officeart/2018/2/layout/IconVerticalSolidList"/>
    <dgm:cxn modelId="{9B6825D6-CEF7-4F07-B037-0EA4250A5C7A}" type="presParOf" srcId="{D343CECC-B7BF-49A3-BAFE-464F5AC45863}" destId="{19A3CF1C-17FD-401C-BD7D-17A5B1F2D0B8}" srcOrd="0" destOrd="0" presId="urn:microsoft.com/office/officeart/2018/2/layout/IconVerticalSolidList"/>
    <dgm:cxn modelId="{CD474A99-A1D0-4857-88D4-9D2ACCF28460}" type="presParOf" srcId="{D343CECC-B7BF-49A3-BAFE-464F5AC45863}" destId="{6F76BAEF-8CBB-4E25-B21A-2FEC3E5AA2AB}" srcOrd="1" destOrd="0" presId="urn:microsoft.com/office/officeart/2018/2/layout/IconVerticalSolidList"/>
    <dgm:cxn modelId="{E1341482-15F1-4ED3-BD21-2B49B6F1BD09}" type="presParOf" srcId="{D343CECC-B7BF-49A3-BAFE-464F5AC45863}" destId="{E81C7B68-A70C-4599-B9AD-340D23269A32}" srcOrd="2" destOrd="0" presId="urn:microsoft.com/office/officeart/2018/2/layout/IconVerticalSolidList"/>
    <dgm:cxn modelId="{EFBD08EB-9367-4A3E-BC4D-1F030A1F4503}" type="presParOf" srcId="{D343CECC-B7BF-49A3-BAFE-464F5AC45863}" destId="{6F4AA5AF-7FFE-4280-833D-77DDC0BD64A3}" srcOrd="3" destOrd="0" presId="urn:microsoft.com/office/officeart/2018/2/layout/IconVerticalSolidList"/>
    <dgm:cxn modelId="{E5F9FBCE-3EFF-4FCB-8B85-25A06A722C93}" type="presParOf" srcId="{B93C1E50-855D-4E22-9A38-E9D18CBC030E}" destId="{64040CB8-E1EC-474D-A973-CBBF6C169612}" srcOrd="1" destOrd="0" presId="urn:microsoft.com/office/officeart/2018/2/layout/IconVerticalSolidList"/>
    <dgm:cxn modelId="{3D9E1A42-DF06-449F-AE2C-206D33AAB611}" type="presParOf" srcId="{B93C1E50-855D-4E22-9A38-E9D18CBC030E}" destId="{641633CD-B5AE-4B2D-84E9-A17A6FDD5001}" srcOrd="2" destOrd="0" presId="urn:microsoft.com/office/officeart/2018/2/layout/IconVerticalSolidList"/>
    <dgm:cxn modelId="{5F24792D-4F7C-46AE-8F68-953B7A9E4992}" type="presParOf" srcId="{641633CD-B5AE-4B2D-84E9-A17A6FDD5001}" destId="{C94854BB-C113-43B6-A940-9043338A29F8}" srcOrd="0" destOrd="0" presId="urn:microsoft.com/office/officeart/2018/2/layout/IconVerticalSolidList"/>
    <dgm:cxn modelId="{94E449EC-5BEA-454A-A52B-3536999B021D}" type="presParOf" srcId="{641633CD-B5AE-4B2D-84E9-A17A6FDD5001}" destId="{97650DDE-006F-41AC-92BF-66E2A9C829CE}" srcOrd="1" destOrd="0" presId="urn:microsoft.com/office/officeart/2018/2/layout/IconVerticalSolidList"/>
    <dgm:cxn modelId="{64E285B8-6DDE-4415-BF4E-C867840A446E}" type="presParOf" srcId="{641633CD-B5AE-4B2D-84E9-A17A6FDD5001}" destId="{C455CE02-5668-4E5A-B7D3-32C5CF75BFE8}" srcOrd="2" destOrd="0" presId="urn:microsoft.com/office/officeart/2018/2/layout/IconVerticalSolidList"/>
    <dgm:cxn modelId="{BBAEAB05-3658-4A38-BADC-EFF6FAFC572B}" type="presParOf" srcId="{641633CD-B5AE-4B2D-84E9-A17A6FDD5001}" destId="{3DC203C2-9E9B-4233-94D7-179CAC199F7D}" srcOrd="3" destOrd="0" presId="urn:microsoft.com/office/officeart/2018/2/layout/IconVerticalSolidList"/>
    <dgm:cxn modelId="{ABE68554-D65C-4690-A205-6A24BFC29421}" type="presParOf" srcId="{641633CD-B5AE-4B2D-84E9-A17A6FDD5001}" destId="{D8CA60A9-3708-4518-8167-1AA652FC45C3}" srcOrd="4" destOrd="0" presId="urn:microsoft.com/office/officeart/2018/2/layout/IconVerticalSolidList"/>
    <dgm:cxn modelId="{EFDE97DF-CDF0-4894-A234-F01E33B3F8FF}" type="presParOf" srcId="{B93C1E50-855D-4E22-9A38-E9D18CBC030E}" destId="{A498C657-01EE-4875-9156-9B816E6980DE}" srcOrd="3" destOrd="0" presId="urn:microsoft.com/office/officeart/2018/2/layout/IconVerticalSolidList"/>
    <dgm:cxn modelId="{7D4497ED-36E7-459D-B683-8751FC8F6B75}" type="presParOf" srcId="{B93C1E50-855D-4E22-9A38-E9D18CBC030E}" destId="{8E5FA3C3-8C0D-4726-A470-F58A8537EA71}" srcOrd="4" destOrd="0" presId="urn:microsoft.com/office/officeart/2018/2/layout/IconVerticalSolidList"/>
    <dgm:cxn modelId="{43195ED9-1C01-43BA-B324-62DED5756AEE}" type="presParOf" srcId="{8E5FA3C3-8C0D-4726-A470-F58A8537EA71}" destId="{10C546DE-E6B9-4FEF-ABCE-3C006DE2C09C}" srcOrd="0" destOrd="0" presId="urn:microsoft.com/office/officeart/2018/2/layout/IconVerticalSolidList"/>
    <dgm:cxn modelId="{53A70AD4-987E-4773-B923-F61017A911EA}" type="presParOf" srcId="{8E5FA3C3-8C0D-4726-A470-F58A8537EA71}" destId="{60A60741-AF2D-47B8-9D4C-707215AABF69}" srcOrd="1" destOrd="0" presId="urn:microsoft.com/office/officeart/2018/2/layout/IconVerticalSolidList"/>
    <dgm:cxn modelId="{EECD843C-9D80-4C9D-8AC3-2535A5F15687}" type="presParOf" srcId="{8E5FA3C3-8C0D-4726-A470-F58A8537EA71}" destId="{AB18ABCD-F4D2-4588-9DD1-1DC9864E3748}" srcOrd="2" destOrd="0" presId="urn:microsoft.com/office/officeart/2018/2/layout/IconVerticalSolidList"/>
    <dgm:cxn modelId="{B0C210F8-23EB-4B8E-B2FE-867FB92261C5}" type="presParOf" srcId="{8E5FA3C3-8C0D-4726-A470-F58A8537EA71}" destId="{47F0225E-EEA1-43FB-90D7-35C6E7E6F18F}" srcOrd="3" destOrd="0" presId="urn:microsoft.com/office/officeart/2018/2/layout/IconVerticalSolidList"/>
    <dgm:cxn modelId="{B27BE50D-B8A5-4BA1-97C3-36CAB70193D8}" type="presParOf" srcId="{8E5FA3C3-8C0D-4726-A470-F58A8537EA71}" destId="{F1FB1922-6432-4D44-9F20-239C8340539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1FCB1A-9CB8-49D4-97A2-994C2C139F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5140CE7-96E5-45ED-BC4A-16AB4D447FFB}">
      <dgm:prSet custT="1"/>
      <dgm:spPr/>
      <dgm:t>
        <a:bodyPr/>
        <a:lstStyle/>
        <a:p>
          <a:pPr>
            <a:lnSpc>
              <a:spcPct val="100000"/>
            </a:lnSpc>
          </a:pPr>
          <a:r>
            <a:rPr lang="en-US" sz="2400" b="1"/>
            <a:t>Contractor responsibility (under the clause) starts upon physical receipt, i.e., not acquisition. For material, ends upon issuance</a:t>
          </a:r>
        </a:p>
      </dgm:t>
    </dgm:pt>
    <dgm:pt modelId="{EAB2427F-1289-40EC-AC3D-A3919A9E6D9A}" type="parTrans" cxnId="{CDA7FD7F-1A5F-4358-A28F-D6CD1D7CFFED}">
      <dgm:prSet/>
      <dgm:spPr/>
      <dgm:t>
        <a:bodyPr/>
        <a:lstStyle/>
        <a:p>
          <a:endParaRPr lang="en-US" sz="3200" b="1"/>
        </a:p>
      </dgm:t>
    </dgm:pt>
    <dgm:pt modelId="{D5078358-75F1-44AD-B47F-9E65112B3337}" type="sibTrans" cxnId="{CDA7FD7F-1A5F-4358-A28F-D6CD1D7CFFED}">
      <dgm:prSet/>
      <dgm:spPr/>
      <dgm:t>
        <a:bodyPr/>
        <a:lstStyle/>
        <a:p>
          <a:endParaRPr lang="en-US" sz="3200" b="1"/>
        </a:p>
      </dgm:t>
    </dgm:pt>
    <dgm:pt modelId="{44E74E7A-C991-4774-90CC-9AFE0A74CCE5}">
      <dgm:prSet custT="1"/>
      <dgm:spPr/>
      <dgm:t>
        <a:bodyPr/>
        <a:lstStyle/>
        <a:p>
          <a:pPr>
            <a:lnSpc>
              <a:spcPct val="100000"/>
            </a:lnSpc>
          </a:pPr>
          <a:r>
            <a:rPr lang="en-US" sz="2400" b="1"/>
            <a:t>APPLICATION of ISO 55000, Asset Management, equates to an adequate system</a:t>
          </a:r>
        </a:p>
      </dgm:t>
    </dgm:pt>
    <dgm:pt modelId="{ADA1B321-A5FA-45EB-A595-CD4A263195C1}" type="parTrans" cxnId="{92BF7C20-238B-43CB-A8F0-425C0A1ACF4B}">
      <dgm:prSet/>
      <dgm:spPr/>
      <dgm:t>
        <a:bodyPr/>
        <a:lstStyle/>
        <a:p>
          <a:endParaRPr lang="en-US" sz="3200" b="1"/>
        </a:p>
      </dgm:t>
    </dgm:pt>
    <dgm:pt modelId="{DCA15DBC-4630-4D64-BE59-8AB86FDEB860}" type="sibTrans" cxnId="{92BF7C20-238B-43CB-A8F0-425C0A1ACF4B}">
      <dgm:prSet/>
      <dgm:spPr/>
      <dgm:t>
        <a:bodyPr/>
        <a:lstStyle/>
        <a:p>
          <a:endParaRPr lang="en-US" sz="3200" b="1"/>
        </a:p>
      </dgm:t>
    </dgm:pt>
    <dgm:pt modelId="{5B9524DD-CBF2-496A-A6B1-DA39C360ED72}">
      <dgm:prSet custT="1"/>
      <dgm:spPr/>
      <dgm:t>
        <a:bodyPr/>
        <a:lstStyle/>
        <a:p>
          <a:pPr>
            <a:lnSpc>
              <a:spcPct val="100000"/>
            </a:lnSpc>
          </a:pPr>
          <a:r>
            <a:rPr lang="en-US" sz="2400" b="1"/>
            <a:t>Cites suitability of ASTM 2936-13 (Contractor Self-Assessment)</a:t>
          </a:r>
        </a:p>
      </dgm:t>
    </dgm:pt>
    <dgm:pt modelId="{60B93965-0E8F-4BDF-8AD2-EA499C130900}" type="parTrans" cxnId="{CA18C454-8EED-4A79-853F-C02EF19A80B8}">
      <dgm:prSet/>
      <dgm:spPr/>
      <dgm:t>
        <a:bodyPr/>
        <a:lstStyle/>
        <a:p>
          <a:endParaRPr lang="en-US" sz="3200" b="1"/>
        </a:p>
      </dgm:t>
    </dgm:pt>
    <dgm:pt modelId="{B9D47684-1A58-40B6-9073-F4D57766736D}" type="sibTrans" cxnId="{CA18C454-8EED-4A79-853F-C02EF19A80B8}">
      <dgm:prSet/>
      <dgm:spPr/>
      <dgm:t>
        <a:bodyPr/>
        <a:lstStyle/>
        <a:p>
          <a:endParaRPr lang="en-US" sz="3200" b="1"/>
        </a:p>
      </dgm:t>
    </dgm:pt>
    <dgm:pt modelId="{4AEC5982-B3EF-491A-B219-DA2FF760329A}">
      <dgm:prSet custT="1"/>
      <dgm:spPr/>
      <dgm:t>
        <a:bodyPr/>
        <a:lstStyle/>
        <a:p>
          <a:pPr>
            <a:lnSpc>
              <a:spcPct val="100000"/>
            </a:lnSpc>
          </a:pPr>
          <a:r>
            <a:rPr lang="en-US" sz="2400" b="1" dirty="0"/>
            <a:t>Permits Material management in the same manner as other material (progress payment inventory, contractor-owned)</a:t>
          </a:r>
        </a:p>
      </dgm:t>
    </dgm:pt>
    <dgm:pt modelId="{BBD2EFDD-7F8D-408C-BDB9-DD1D334FF11D}" type="parTrans" cxnId="{8387635E-30FA-4EE4-ABA8-36F60B311086}">
      <dgm:prSet/>
      <dgm:spPr/>
      <dgm:t>
        <a:bodyPr/>
        <a:lstStyle/>
        <a:p>
          <a:endParaRPr lang="en-US" sz="3200" b="1"/>
        </a:p>
      </dgm:t>
    </dgm:pt>
    <dgm:pt modelId="{DDACCB41-2BBE-4745-966F-2990C1A5BE39}" type="sibTrans" cxnId="{8387635E-30FA-4EE4-ABA8-36F60B311086}">
      <dgm:prSet/>
      <dgm:spPr/>
      <dgm:t>
        <a:bodyPr/>
        <a:lstStyle/>
        <a:p>
          <a:endParaRPr lang="en-US" sz="3200" b="1"/>
        </a:p>
      </dgm:t>
    </dgm:pt>
    <dgm:pt modelId="{7D735621-0CB1-46E1-8515-493E4CF0B4EF}">
      <dgm:prSet custT="1"/>
      <dgm:spPr/>
      <dgm:t>
        <a:bodyPr/>
        <a:lstStyle/>
        <a:p>
          <a:pPr>
            <a:lnSpc>
              <a:spcPct val="100000"/>
            </a:lnSpc>
          </a:pPr>
          <a:r>
            <a:rPr lang="en-US" sz="2400" b="1"/>
            <a:t>Simplifies record-keeping; removes most data elements</a:t>
          </a:r>
        </a:p>
      </dgm:t>
    </dgm:pt>
    <dgm:pt modelId="{7ABE49DF-9E0D-40F3-A0DC-AFC03FE34FDF}" type="parTrans" cxnId="{42FB905C-4C08-4D92-BE7A-8503B14770FB}">
      <dgm:prSet/>
      <dgm:spPr/>
      <dgm:t>
        <a:bodyPr/>
        <a:lstStyle/>
        <a:p>
          <a:endParaRPr lang="en-US" sz="3200" b="1"/>
        </a:p>
      </dgm:t>
    </dgm:pt>
    <dgm:pt modelId="{E0D330C5-34CA-4FC8-9231-19C1E66A8637}" type="sibTrans" cxnId="{42FB905C-4C08-4D92-BE7A-8503B14770FB}">
      <dgm:prSet/>
      <dgm:spPr/>
      <dgm:t>
        <a:bodyPr/>
        <a:lstStyle/>
        <a:p>
          <a:endParaRPr lang="en-US" sz="3200" b="1"/>
        </a:p>
      </dgm:t>
    </dgm:pt>
    <dgm:pt modelId="{B7FC0AE8-BBD6-4315-9D79-7740D157EDDE}">
      <dgm:prSet custT="1"/>
      <dgm:spPr/>
      <dgm:t>
        <a:bodyPr/>
        <a:lstStyle/>
        <a:p>
          <a:pPr>
            <a:lnSpc>
              <a:spcPct val="100000"/>
            </a:lnSpc>
          </a:pPr>
          <a:r>
            <a:rPr lang="en-US" sz="2400" b="1"/>
            <a:t>Government access to contractor premises: does NOT include access to contractor Information Management systems</a:t>
          </a:r>
        </a:p>
      </dgm:t>
    </dgm:pt>
    <dgm:pt modelId="{74A7D878-9038-4963-8291-945BC326CF0E}" type="parTrans" cxnId="{BAB5DE30-A582-4938-9E79-2925EC0E427A}">
      <dgm:prSet/>
      <dgm:spPr/>
      <dgm:t>
        <a:bodyPr/>
        <a:lstStyle/>
        <a:p>
          <a:endParaRPr lang="en-US" sz="3200" b="1"/>
        </a:p>
      </dgm:t>
    </dgm:pt>
    <dgm:pt modelId="{F4337F83-D866-4BA7-8EB5-02792D214B2E}" type="sibTrans" cxnId="{BAB5DE30-A582-4938-9E79-2925EC0E427A}">
      <dgm:prSet/>
      <dgm:spPr/>
      <dgm:t>
        <a:bodyPr/>
        <a:lstStyle/>
        <a:p>
          <a:endParaRPr lang="en-US" sz="3200" b="1"/>
        </a:p>
      </dgm:t>
    </dgm:pt>
    <dgm:pt modelId="{0F59812D-1138-482B-9151-19EA3DBD4617}" type="pres">
      <dgm:prSet presAssocID="{651FCB1A-9CB8-49D4-97A2-994C2C139F1D}" presName="root" presStyleCnt="0">
        <dgm:presLayoutVars>
          <dgm:dir/>
          <dgm:resizeHandles val="exact"/>
        </dgm:presLayoutVars>
      </dgm:prSet>
      <dgm:spPr/>
    </dgm:pt>
    <dgm:pt modelId="{0FF5C03A-DADA-4F42-833A-BE7D6AE3A24E}" type="pres">
      <dgm:prSet presAssocID="{75140CE7-96E5-45ED-BC4A-16AB4D447FFB}" presName="compNode" presStyleCnt="0"/>
      <dgm:spPr/>
    </dgm:pt>
    <dgm:pt modelId="{31919779-8E0E-4292-A791-5AE1D52525FA}" type="pres">
      <dgm:prSet presAssocID="{75140CE7-96E5-45ED-BC4A-16AB4D447FFB}" presName="bgRect" presStyleLbl="bgShp" presStyleIdx="0" presStyleCnt="6"/>
      <dgm:spPr/>
    </dgm:pt>
    <dgm:pt modelId="{3B1C42D0-D911-426C-8761-6312F21BE0F7}" type="pres">
      <dgm:prSet presAssocID="{75140CE7-96E5-45ED-BC4A-16AB4D447FF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BC217427-6C5F-4D67-8708-F7E8D4C9FA78}" type="pres">
      <dgm:prSet presAssocID="{75140CE7-96E5-45ED-BC4A-16AB4D447FFB}" presName="spaceRect" presStyleCnt="0"/>
      <dgm:spPr/>
    </dgm:pt>
    <dgm:pt modelId="{FBD46935-3436-4BA3-B7FE-AA64A6C1F52C}" type="pres">
      <dgm:prSet presAssocID="{75140CE7-96E5-45ED-BC4A-16AB4D447FFB}" presName="parTx" presStyleLbl="revTx" presStyleIdx="0" presStyleCnt="6">
        <dgm:presLayoutVars>
          <dgm:chMax val="0"/>
          <dgm:chPref val="0"/>
        </dgm:presLayoutVars>
      </dgm:prSet>
      <dgm:spPr/>
    </dgm:pt>
    <dgm:pt modelId="{277C6879-FE9E-4029-B262-15AA70E0E1BA}" type="pres">
      <dgm:prSet presAssocID="{D5078358-75F1-44AD-B47F-9E65112B3337}" presName="sibTrans" presStyleCnt="0"/>
      <dgm:spPr/>
    </dgm:pt>
    <dgm:pt modelId="{2BF10366-1168-471A-902B-7B09C2EE6D28}" type="pres">
      <dgm:prSet presAssocID="{44E74E7A-C991-4774-90CC-9AFE0A74CCE5}" presName="compNode" presStyleCnt="0"/>
      <dgm:spPr/>
    </dgm:pt>
    <dgm:pt modelId="{FDA83AB2-63E4-4D03-9BB6-898F7E679E9F}" type="pres">
      <dgm:prSet presAssocID="{44E74E7A-C991-4774-90CC-9AFE0A74CCE5}" presName="bgRect" presStyleLbl="bgShp" presStyleIdx="1" presStyleCnt="6"/>
      <dgm:spPr/>
    </dgm:pt>
    <dgm:pt modelId="{119D66AC-7291-4AB5-8BB0-22CDCB0EB893}" type="pres">
      <dgm:prSet presAssocID="{44E74E7A-C991-4774-90CC-9AFE0A74CCE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B2A45DF2-62CF-43E6-951E-B6B7E8F3E5AC}" type="pres">
      <dgm:prSet presAssocID="{44E74E7A-C991-4774-90CC-9AFE0A74CCE5}" presName="spaceRect" presStyleCnt="0"/>
      <dgm:spPr/>
    </dgm:pt>
    <dgm:pt modelId="{D300C14A-25F5-404B-A981-E741A8F361E5}" type="pres">
      <dgm:prSet presAssocID="{44E74E7A-C991-4774-90CC-9AFE0A74CCE5}" presName="parTx" presStyleLbl="revTx" presStyleIdx="1" presStyleCnt="6">
        <dgm:presLayoutVars>
          <dgm:chMax val="0"/>
          <dgm:chPref val="0"/>
        </dgm:presLayoutVars>
      </dgm:prSet>
      <dgm:spPr/>
    </dgm:pt>
    <dgm:pt modelId="{94D73726-D4A0-495B-8F26-C0E8B0560324}" type="pres">
      <dgm:prSet presAssocID="{DCA15DBC-4630-4D64-BE59-8AB86FDEB860}" presName="sibTrans" presStyleCnt="0"/>
      <dgm:spPr/>
    </dgm:pt>
    <dgm:pt modelId="{304F199F-4EFB-4A78-8359-D6289A652C59}" type="pres">
      <dgm:prSet presAssocID="{5B9524DD-CBF2-496A-A6B1-DA39C360ED72}" presName="compNode" presStyleCnt="0"/>
      <dgm:spPr/>
    </dgm:pt>
    <dgm:pt modelId="{2C1FF3CA-F12F-44CD-9F63-31E60C203BC4}" type="pres">
      <dgm:prSet presAssocID="{5B9524DD-CBF2-496A-A6B1-DA39C360ED72}" presName="bgRect" presStyleLbl="bgShp" presStyleIdx="2" presStyleCnt="6"/>
      <dgm:spPr/>
    </dgm:pt>
    <dgm:pt modelId="{C50D2F3E-6A2E-4A74-BF74-746DECEA395F}" type="pres">
      <dgm:prSet presAssocID="{5B9524DD-CBF2-496A-A6B1-DA39C360ED7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w"/>
        </a:ext>
      </dgm:extLst>
    </dgm:pt>
    <dgm:pt modelId="{1212650C-A782-496C-970C-80B075556942}" type="pres">
      <dgm:prSet presAssocID="{5B9524DD-CBF2-496A-A6B1-DA39C360ED72}" presName="spaceRect" presStyleCnt="0"/>
      <dgm:spPr/>
    </dgm:pt>
    <dgm:pt modelId="{9701FBFC-53EB-4396-B936-76393EF25ADD}" type="pres">
      <dgm:prSet presAssocID="{5B9524DD-CBF2-496A-A6B1-DA39C360ED72}" presName="parTx" presStyleLbl="revTx" presStyleIdx="2" presStyleCnt="6">
        <dgm:presLayoutVars>
          <dgm:chMax val="0"/>
          <dgm:chPref val="0"/>
        </dgm:presLayoutVars>
      </dgm:prSet>
      <dgm:spPr/>
    </dgm:pt>
    <dgm:pt modelId="{F2F063C5-AA53-4CF0-99D5-E1011C85E0A1}" type="pres">
      <dgm:prSet presAssocID="{B9D47684-1A58-40B6-9073-F4D57766736D}" presName="sibTrans" presStyleCnt="0"/>
      <dgm:spPr/>
    </dgm:pt>
    <dgm:pt modelId="{2785630B-B98B-4822-BA11-D4236D8C79DA}" type="pres">
      <dgm:prSet presAssocID="{4AEC5982-B3EF-491A-B219-DA2FF760329A}" presName="compNode" presStyleCnt="0"/>
      <dgm:spPr/>
    </dgm:pt>
    <dgm:pt modelId="{D800C4EC-F170-47FF-A3BD-DFF40C07FFB8}" type="pres">
      <dgm:prSet presAssocID="{4AEC5982-B3EF-491A-B219-DA2FF760329A}" presName="bgRect" presStyleLbl="bgShp" presStyleIdx="3" presStyleCnt="6"/>
      <dgm:spPr/>
    </dgm:pt>
    <dgm:pt modelId="{29FF73D3-B02A-4D77-A6F4-A21AEDDBA535}" type="pres">
      <dgm:prSet presAssocID="{4AEC5982-B3EF-491A-B219-DA2FF760329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struction Worker"/>
        </a:ext>
      </dgm:extLst>
    </dgm:pt>
    <dgm:pt modelId="{A8843F1B-475E-40AA-A368-4FD9A8B4CC8A}" type="pres">
      <dgm:prSet presAssocID="{4AEC5982-B3EF-491A-B219-DA2FF760329A}" presName="spaceRect" presStyleCnt="0"/>
      <dgm:spPr/>
    </dgm:pt>
    <dgm:pt modelId="{9F19C0AD-AA53-43CC-99FF-E4F9C22E6A7E}" type="pres">
      <dgm:prSet presAssocID="{4AEC5982-B3EF-491A-B219-DA2FF760329A}" presName="parTx" presStyleLbl="revTx" presStyleIdx="3" presStyleCnt="6">
        <dgm:presLayoutVars>
          <dgm:chMax val="0"/>
          <dgm:chPref val="0"/>
        </dgm:presLayoutVars>
      </dgm:prSet>
      <dgm:spPr/>
    </dgm:pt>
    <dgm:pt modelId="{EA835D50-1334-48DE-8630-40E8AFD49B56}" type="pres">
      <dgm:prSet presAssocID="{DDACCB41-2BBE-4745-966F-2990C1A5BE39}" presName="sibTrans" presStyleCnt="0"/>
      <dgm:spPr/>
    </dgm:pt>
    <dgm:pt modelId="{3471B0D4-141A-4853-BEC5-20378D518C99}" type="pres">
      <dgm:prSet presAssocID="{7D735621-0CB1-46E1-8515-493E4CF0B4EF}" presName="compNode" presStyleCnt="0"/>
      <dgm:spPr/>
    </dgm:pt>
    <dgm:pt modelId="{C7AA74A0-D50B-4213-8012-42D96364509B}" type="pres">
      <dgm:prSet presAssocID="{7D735621-0CB1-46E1-8515-493E4CF0B4EF}" presName="bgRect" presStyleLbl="bgShp" presStyleIdx="4" presStyleCnt="6"/>
      <dgm:spPr/>
    </dgm:pt>
    <dgm:pt modelId="{9D526E47-BD18-4F86-9FF8-9DC5EB6C08EF}" type="pres">
      <dgm:prSet presAssocID="{7D735621-0CB1-46E1-8515-493E4CF0B4E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ADB6A3AB-A784-48F5-B2FC-A79A24C31F9C}" type="pres">
      <dgm:prSet presAssocID="{7D735621-0CB1-46E1-8515-493E4CF0B4EF}" presName="spaceRect" presStyleCnt="0"/>
      <dgm:spPr/>
    </dgm:pt>
    <dgm:pt modelId="{A8508DAE-498A-4E23-BCD0-8BD6081ABCE7}" type="pres">
      <dgm:prSet presAssocID="{7D735621-0CB1-46E1-8515-493E4CF0B4EF}" presName="parTx" presStyleLbl="revTx" presStyleIdx="4" presStyleCnt="6">
        <dgm:presLayoutVars>
          <dgm:chMax val="0"/>
          <dgm:chPref val="0"/>
        </dgm:presLayoutVars>
      </dgm:prSet>
      <dgm:spPr/>
    </dgm:pt>
    <dgm:pt modelId="{1F7F754D-3891-47F5-8986-EDC4F7DF63CD}" type="pres">
      <dgm:prSet presAssocID="{E0D330C5-34CA-4FC8-9231-19C1E66A8637}" presName="sibTrans" presStyleCnt="0"/>
      <dgm:spPr/>
    </dgm:pt>
    <dgm:pt modelId="{F118AF78-1001-4D3E-B518-8983163CD0CA}" type="pres">
      <dgm:prSet presAssocID="{B7FC0AE8-BBD6-4315-9D79-7740D157EDDE}" presName="compNode" presStyleCnt="0"/>
      <dgm:spPr/>
    </dgm:pt>
    <dgm:pt modelId="{FDF4FC2F-8D5B-48FE-930D-7D38B87A89B4}" type="pres">
      <dgm:prSet presAssocID="{B7FC0AE8-BBD6-4315-9D79-7740D157EDDE}" presName="bgRect" presStyleLbl="bgShp" presStyleIdx="5" presStyleCnt="6"/>
      <dgm:spPr/>
    </dgm:pt>
    <dgm:pt modelId="{B96A5489-0FE8-4DE3-A81E-1AFA878C5192}" type="pres">
      <dgm:prSet presAssocID="{B7FC0AE8-BBD6-4315-9D79-7740D157EDD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nk"/>
        </a:ext>
      </dgm:extLst>
    </dgm:pt>
    <dgm:pt modelId="{763F12DB-5A88-4B9D-8E50-B30DBFE1B160}" type="pres">
      <dgm:prSet presAssocID="{B7FC0AE8-BBD6-4315-9D79-7740D157EDDE}" presName="spaceRect" presStyleCnt="0"/>
      <dgm:spPr/>
    </dgm:pt>
    <dgm:pt modelId="{5A92717C-8CEB-4A9B-8ED8-288E84A48C21}" type="pres">
      <dgm:prSet presAssocID="{B7FC0AE8-BBD6-4315-9D79-7740D157EDDE}" presName="parTx" presStyleLbl="revTx" presStyleIdx="5" presStyleCnt="6">
        <dgm:presLayoutVars>
          <dgm:chMax val="0"/>
          <dgm:chPref val="0"/>
        </dgm:presLayoutVars>
      </dgm:prSet>
      <dgm:spPr/>
    </dgm:pt>
  </dgm:ptLst>
  <dgm:cxnLst>
    <dgm:cxn modelId="{C15B2B0D-A575-4109-B037-5D97A2E017E1}" type="presOf" srcId="{B7FC0AE8-BBD6-4315-9D79-7740D157EDDE}" destId="{5A92717C-8CEB-4A9B-8ED8-288E84A48C21}" srcOrd="0" destOrd="0" presId="urn:microsoft.com/office/officeart/2018/2/layout/IconVerticalSolidList"/>
    <dgm:cxn modelId="{423C730E-4F37-40C7-98A0-C9F2314C00D1}" type="presOf" srcId="{651FCB1A-9CB8-49D4-97A2-994C2C139F1D}" destId="{0F59812D-1138-482B-9151-19EA3DBD4617}" srcOrd="0" destOrd="0" presId="urn:microsoft.com/office/officeart/2018/2/layout/IconVerticalSolidList"/>
    <dgm:cxn modelId="{92BF7C20-238B-43CB-A8F0-425C0A1ACF4B}" srcId="{651FCB1A-9CB8-49D4-97A2-994C2C139F1D}" destId="{44E74E7A-C991-4774-90CC-9AFE0A74CCE5}" srcOrd="1" destOrd="0" parTransId="{ADA1B321-A5FA-45EB-A595-CD4A263195C1}" sibTransId="{DCA15DBC-4630-4D64-BE59-8AB86FDEB860}"/>
    <dgm:cxn modelId="{BAB5DE30-A582-4938-9E79-2925EC0E427A}" srcId="{651FCB1A-9CB8-49D4-97A2-994C2C139F1D}" destId="{B7FC0AE8-BBD6-4315-9D79-7740D157EDDE}" srcOrd="5" destOrd="0" parTransId="{74A7D878-9038-4963-8291-945BC326CF0E}" sibTransId="{F4337F83-D866-4BA7-8EB5-02792D214B2E}"/>
    <dgm:cxn modelId="{42FB905C-4C08-4D92-BE7A-8503B14770FB}" srcId="{651FCB1A-9CB8-49D4-97A2-994C2C139F1D}" destId="{7D735621-0CB1-46E1-8515-493E4CF0B4EF}" srcOrd="4" destOrd="0" parTransId="{7ABE49DF-9E0D-40F3-A0DC-AFC03FE34FDF}" sibTransId="{E0D330C5-34CA-4FC8-9231-19C1E66A8637}"/>
    <dgm:cxn modelId="{8387635E-30FA-4EE4-ABA8-36F60B311086}" srcId="{651FCB1A-9CB8-49D4-97A2-994C2C139F1D}" destId="{4AEC5982-B3EF-491A-B219-DA2FF760329A}" srcOrd="3" destOrd="0" parTransId="{BBD2EFDD-7F8D-408C-BDB9-DD1D334FF11D}" sibTransId="{DDACCB41-2BBE-4745-966F-2990C1A5BE39}"/>
    <dgm:cxn modelId="{CA18C454-8EED-4A79-853F-C02EF19A80B8}" srcId="{651FCB1A-9CB8-49D4-97A2-994C2C139F1D}" destId="{5B9524DD-CBF2-496A-A6B1-DA39C360ED72}" srcOrd="2" destOrd="0" parTransId="{60B93965-0E8F-4BDF-8AD2-EA499C130900}" sibTransId="{B9D47684-1A58-40B6-9073-F4D57766736D}"/>
    <dgm:cxn modelId="{CDA7FD7F-1A5F-4358-A28F-D6CD1D7CFFED}" srcId="{651FCB1A-9CB8-49D4-97A2-994C2C139F1D}" destId="{75140CE7-96E5-45ED-BC4A-16AB4D447FFB}" srcOrd="0" destOrd="0" parTransId="{EAB2427F-1289-40EC-AC3D-A3919A9E6D9A}" sibTransId="{D5078358-75F1-44AD-B47F-9E65112B3337}"/>
    <dgm:cxn modelId="{4D955D81-F289-40DE-B58C-0FFBD910D5F4}" type="presOf" srcId="{5B9524DD-CBF2-496A-A6B1-DA39C360ED72}" destId="{9701FBFC-53EB-4396-B936-76393EF25ADD}" srcOrd="0" destOrd="0" presId="urn:microsoft.com/office/officeart/2018/2/layout/IconVerticalSolidList"/>
    <dgm:cxn modelId="{2B49DEA8-CC97-49AE-ACD1-ADE46D112671}" type="presOf" srcId="{7D735621-0CB1-46E1-8515-493E4CF0B4EF}" destId="{A8508DAE-498A-4E23-BCD0-8BD6081ABCE7}" srcOrd="0" destOrd="0" presId="urn:microsoft.com/office/officeart/2018/2/layout/IconVerticalSolidList"/>
    <dgm:cxn modelId="{45A78BAA-CB7B-4D75-BBCE-9D2324B1829B}" type="presOf" srcId="{75140CE7-96E5-45ED-BC4A-16AB4D447FFB}" destId="{FBD46935-3436-4BA3-B7FE-AA64A6C1F52C}" srcOrd="0" destOrd="0" presId="urn:microsoft.com/office/officeart/2018/2/layout/IconVerticalSolidList"/>
    <dgm:cxn modelId="{0BB0BADD-6439-4392-AEBB-A995EA8F7875}" type="presOf" srcId="{4AEC5982-B3EF-491A-B219-DA2FF760329A}" destId="{9F19C0AD-AA53-43CC-99FF-E4F9C22E6A7E}" srcOrd="0" destOrd="0" presId="urn:microsoft.com/office/officeart/2018/2/layout/IconVerticalSolidList"/>
    <dgm:cxn modelId="{8E68A0E8-7B22-4985-BF4B-772416DD9B62}" type="presOf" srcId="{44E74E7A-C991-4774-90CC-9AFE0A74CCE5}" destId="{D300C14A-25F5-404B-A981-E741A8F361E5}" srcOrd="0" destOrd="0" presId="urn:microsoft.com/office/officeart/2018/2/layout/IconVerticalSolidList"/>
    <dgm:cxn modelId="{AB66CD4E-723E-4CEA-B46A-F1114A327635}" type="presParOf" srcId="{0F59812D-1138-482B-9151-19EA3DBD4617}" destId="{0FF5C03A-DADA-4F42-833A-BE7D6AE3A24E}" srcOrd="0" destOrd="0" presId="urn:microsoft.com/office/officeart/2018/2/layout/IconVerticalSolidList"/>
    <dgm:cxn modelId="{3B39A79D-F1ED-4913-BC01-B7D93418637F}" type="presParOf" srcId="{0FF5C03A-DADA-4F42-833A-BE7D6AE3A24E}" destId="{31919779-8E0E-4292-A791-5AE1D52525FA}" srcOrd="0" destOrd="0" presId="urn:microsoft.com/office/officeart/2018/2/layout/IconVerticalSolidList"/>
    <dgm:cxn modelId="{CA4295FE-9C90-45AA-8ADB-E8C531CBB291}" type="presParOf" srcId="{0FF5C03A-DADA-4F42-833A-BE7D6AE3A24E}" destId="{3B1C42D0-D911-426C-8761-6312F21BE0F7}" srcOrd="1" destOrd="0" presId="urn:microsoft.com/office/officeart/2018/2/layout/IconVerticalSolidList"/>
    <dgm:cxn modelId="{94730847-787C-400F-A77F-3AEC59D1CB2C}" type="presParOf" srcId="{0FF5C03A-DADA-4F42-833A-BE7D6AE3A24E}" destId="{BC217427-6C5F-4D67-8708-F7E8D4C9FA78}" srcOrd="2" destOrd="0" presId="urn:microsoft.com/office/officeart/2018/2/layout/IconVerticalSolidList"/>
    <dgm:cxn modelId="{10FCB88D-2549-4B81-BDF5-F3944C0C3856}" type="presParOf" srcId="{0FF5C03A-DADA-4F42-833A-BE7D6AE3A24E}" destId="{FBD46935-3436-4BA3-B7FE-AA64A6C1F52C}" srcOrd="3" destOrd="0" presId="urn:microsoft.com/office/officeart/2018/2/layout/IconVerticalSolidList"/>
    <dgm:cxn modelId="{303AF73B-4247-4FAC-ADD8-791BDA05F9C5}" type="presParOf" srcId="{0F59812D-1138-482B-9151-19EA3DBD4617}" destId="{277C6879-FE9E-4029-B262-15AA70E0E1BA}" srcOrd="1" destOrd="0" presId="urn:microsoft.com/office/officeart/2018/2/layout/IconVerticalSolidList"/>
    <dgm:cxn modelId="{A104F5BB-9571-486C-B75B-EE5CF1857E30}" type="presParOf" srcId="{0F59812D-1138-482B-9151-19EA3DBD4617}" destId="{2BF10366-1168-471A-902B-7B09C2EE6D28}" srcOrd="2" destOrd="0" presId="urn:microsoft.com/office/officeart/2018/2/layout/IconVerticalSolidList"/>
    <dgm:cxn modelId="{9ADB4C69-0870-499D-941A-2F70070B238E}" type="presParOf" srcId="{2BF10366-1168-471A-902B-7B09C2EE6D28}" destId="{FDA83AB2-63E4-4D03-9BB6-898F7E679E9F}" srcOrd="0" destOrd="0" presId="urn:microsoft.com/office/officeart/2018/2/layout/IconVerticalSolidList"/>
    <dgm:cxn modelId="{3BFD2A03-BAB5-473E-B5B9-919CCE063340}" type="presParOf" srcId="{2BF10366-1168-471A-902B-7B09C2EE6D28}" destId="{119D66AC-7291-4AB5-8BB0-22CDCB0EB893}" srcOrd="1" destOrd="0" presId="urn:microsoft.com/office/officeart/2018/2/layout/IconVerticalSolidList"/>
    <dgm:cxn modelId="{4FCD9683-D6F5-436D-B07B-A91649C98875}" type="presParOf" srcId="{2BF10366-1168-471A-902B-7B09C2EE6D28}" destId="{B2A45DF2-62CF-43E6-951E-B6B7E8F3E5AC}" srcOrd="2" destOrd="0" presId="urn:microsoft.com/office/officeart/2018/2/layout/IconVerticalSolidList"/>
    <dgm:cxn modelId="{66FE1A90-1826-40B0-B6AD-8EAB0A960151}" type="presParOf" srcId="{2BF10366-1168-471A-902B-7B09C2EE6D28}" destId="{D300C14A-25F5-404B-A981-E741A8F361E5}" srcOrd="3" destOrd="0" presId="urn:microsoft.com/office/officeart/2018/2/layout/IconVerticalSolidList"/>
    <dgm:cxn modelId="{25448237-9F05-42D6-870B-1C8BA4C8C9F1}" type="presParOf" srcId="{0F59812D-1138-482B-9151-19EA3DBD4617}" destId="{94D73726-D4A0-495B-8F26-C0E8B0560324}" srcOrd="3" destOrd="0" presId="urn:microsoft.com/office/officeart/2018/2/layout/IconVerticalSolidList"/>
    <dgm:cxn modelId="{C18989BA-940A-4FAB-A41F-35E138DCE116}" type="presParOf" srcId="{0F59812D-1138-482B-9151-19EA3DBD4617}" destId="{304F199F-4EFB-4A78-8359-D6289A652C59}" srcOrd="4" destOrd="0" presId="urn:microsoft.com/office/officeart/2018/2/layout/IconVerticalSolidList"/>
    <dgm:cxn modelId="{E35DFAD7-C38C-41BF-8B7C-00B0E25BA7BD}" type="presParOf" srcId="{304F199F-4EFB-4A78-8359-D6289A652C59}" destId="{2C1FF3CA-F12F-44CD-9F63-31E60C203BC4}" srcOrd="0" destOrd="0" presId="urn:microsoft.com/office/officeart/2018/2/layout/IconVerticalSolidList"/>
    <dgm:cxn modelId="{50273B7D-3F9D-433A-A62F-799C38BB7DFC}" type="presParOf" srcId="{304F199F-4EFB-4A78-8359-D6289A652C59}" destId="{C50D2F3E-6A2E-4A74-BF74-746DECEA395F}" srcOrd="1" destOrd="0" presId="urn:microsoft.com/office/officeart/2018/2/layout/IconVerticalSolidList"/>
    <dgm:cxn modelId="{4EAFE389-983C-483C-987F-D40FE048364F}" type="presParOf" srcId="{304F199F-4EFB-4A78-8359-D6289A652C59}" destId="{1212650C-A782-496C-970C-80B075556942}" srcOrd="2" destOrd="0" presId="urn:microsoft.com/office/officeart/2018/2/layout/IconVerticalSolidList"/>
    <dgm:cxn modelId="{E9E26EB1-A251-46B2-8910-A3743A7BEE5D}" type="presParOf" srcId="{304F199F-4EFB-4A78-8359-D6289A652C59}" destId="{9701FBFC-53EB-4396-B936-76393EF25ADD}" srcOrd="3" destOrd="0" presId="urn:microsoft.com/office/officeart/2018/2/layout/IconVerticalSolidList"/>
    <dgm:cxn modelId="{205246EB-2A91-434E-92B3-DC7B1D4E5FFA}" type="presParOf" srcId="{0F59812D-1138-482B-9151-19EA3DBD4617}" destId="{F2F063C5-AA53-4CF0-99D5-E1011C85E0A1}" srcOrd="5" destOrd="0" presId="urn:microsoft.com/office/officeart/2018/2/layout/IconVerticalSolidList"/>
    <dgm:cxn modelId="{F124E6BE-AB5D-4CDE-A4E2-342CE52563FD}" type="presParOf" srcId="{0F59812D-1138-482B-9151-19EA3DBD4617}" destId="{2785630B-B98B-4822-BA11-D4236D8C79DA}" srcOrd="6" destOrd="0" presId="urn:microsoft.com/office/officeart/2018/2/layout/IconVerticalSolidList"/>
    <dgm:cxn modelId="{8B393FF0-DF7C-4008-A754-52BB352AF307}" type="presParOf" srcId="{2785630B-B98B-4822-BA11-D4236D8C79DA}" destId="{D800C4EC-F170-47FF-A3BD-DFF40C07FFB8}" srcOrd="0" destOrd="0" presId="urn:microsoft.com/office/officeart/2018/2/layout/IconVerticalSolidList"/>
    <dgm:cxn modelId="{63633ECE-FC4F-4263-A12D-0996EBA090FB}" type="presParOf" srcId="{2785630B-B98B-4822-BA11-D4236D8C79DA}" destId="{29FF73D3-B02A-4D77-A6F4-A21AEDDBA535}" srcOrd="1" destOrd="0" presId="urn:microsoft.com/office/officeart/2018/2/layout/IconVerticalSolidList"/>
    <dgm:cxn modelId="{B8A9CD28-ED44-43C5-B92F-91FCDE28B815}" type="presParOf" srcId="{2785630B-B98B-4822-BA11-D4236D8C79DA}" destId="{A8843F1B-475E-40AA-A368-4FD9A8B4CC8A}" srcOrd="2" destOrd="0" presId="urn:microsoft.com/office/officeart/2018/2/layout/IconVerticalSolidList"/>
    <dgm:cxn modelId="{38EE5D92-A547-4DC9-896B-890E3A4398A6}" type="presParOf" srcId="{2785630B-B98B-4822-BA11-D4236D8C79DA}" destId="{9F19C0AD-AA53-43CC-99FF-E4F9C22E6A7E}" srcOrd="3" destOrd="0" presId="urn:microsoft.com/office/officeart/2018/2/layout/IconVerticalSolidList"/>
    <dgm:cxn modelId="{9E37A1F8-7921-4C02-944D-7820EDF033CB}" type="presParOf" srcId="{0F59812D-1138-482B-9151-19EA3DBD4617}" destId="{EA835D50-1334-48DE-8630-40E8AFD49B56}" srcOrd="7" destOrd="0" presId="urn:microsoft.com/office/officeart/2018/2/layout/IconVerticalSolidList"/>
    <dgm:cxn modelId="{CB2230CA-405A-45AE-ADCA-1F1B03D67DEF}" type="presParOf" srcId="{0F59812D-1138-482B-9151-19EA3DBD4617}" destId="{3471B0D4-141A-4853-BEC5-20378D518C99}" srcOrd="8" destOrd="0" presId="urn:microsoft.com/office/officeart/2018/2/layout/IconVerticalSolidList"/>
    <dgm:cxn modelId="{6F1A76F5-50C5-480F-AF71-F7EA6C7CDE6D}" type="presParOf" srcId="{3471B0D4-141A-4853-BEC5-20378D518C99}" destId="{C7AA74A0-D50B-4213-8012-42D96364509B}" srcOrd="0" destOrd="0" presId="urn:microsoft.com/office/officeart/2018/2/layout/IconVerticalSolidList"/>
    <dgm:cxn modelId="{FB1B2511-5FC3-4B62-A95C-5CC2B0E4E4E6}" type="presParOf" srcId="{3471B0D4-141A-4853-BEC5-20378D518C99}" destId="{9D526E47-BD18-4F86-9FF8-9DC5EB6C08EF}" srcOrd="1" destOrd="0" presId="urn:microsoft.com/office/officeart/2018/2/layout/IconVerticalSolidList"/>
    <dgm:cxn modelId="{0A72F31D-A51E-4157-AA95-7CE0040CBA75}" type="presParOf" srcId="{3471B0D4-141A-4853-BEC5-20378D518C99}" destId="{ADB6A3AB-A784-48F5-B2FC-A79A24C31F9C}" srcOrd="2" destOrd="0" presId="urn:microsoft.com/office/officeart/2018/2/layout/IconVerticalSolidList"/>
    <dgm:cxn modelId="{3A390EB6-5E1E-4CCC-AF3D-7FFD76DBF887}" type="presParOf" srcId="{3471B0D4-141A-4853-BEC5-20378D518C99}" destId="{A8508DAE-498A-4E23-BCD0-8BD6081ABCE7}" srcOrd="3" destOrd="0" presId="urn:microsoft.com/office/officeart/2018/2/layout/IconVerticalSolidList"/>
    <dgm:cxn modelId="{75AF3E11-8ED9-4548-9595-E28908818CD5}" type="presParOf" srcId="{0F59812D-1138-482B-9151-19EA3DBD4617}" destId="{1F7F754D-3891-47F5-8986-EDC4F7DF63CD}" srcOrd="9" destOrd="0" presId="urn:microsoft.com/office/officeart/2018/2/layout/IconVerticalSolidList"/>
    <dgm:cxn modelId="{82BA933A-23C6-4539-B892-9C3F2AE85B76}" type="presParOf" srcId="{0F59812D-1138-482B-9151-19EA3DBD4617}" destId="{F118AF78-1001-4D3E-B518-8983163CD0CA}" srcOrd="10" destOrd="0" presId="urn:microsoft.com/office/officeart/2018/2/layout/IconVerticalSolidList"/>
    <dgm:cxn modelId="{96ADA510-2DF8-418B-9381-084CE4F9B9A8}" type="presParOf" srcId="{F118AF78-1001-4D3E-B518-8983163CD0CA}" destId="{FDF4FC2F-8D5B-48FE-930D-7D38B87A89B4}" srcOrd="0" destOrd="0" presId="urn:microsoft.com/office/officeart/2018/2/layout/IconVerticalSolidList"/>
    <dgm:cxn modelId="{C0021163-C71C-416E-947B-AF97069534CD}" type="presParOf" srcId="{F118AF78-1001-4D3E-B518-8983163CD0CA}" destId="{B96A5489-0FE8-4DE3-A81E-1AFA878C5192}" srcOrd="1" destOrd="0" presId="urn:microsoft.com/office/officeart/2018/2/layout/IconVerticalSolidList"/>
    <dgm:cxn modelId="{684E9E8D-CB32-40F5-9E1F-1C95EF3A11F4}" type="presParOf" srcId="{F118AF78-1001-4D3E-B518-8983163CD0CA}" destId="{763F12DB-5A88-4B9D-8E50-B30DBFE1B160}" srcOrd="2" destOrd="0" presId="urn:microsoft.com/office/officeart/2018/2/layout/IconVerticalSolidList"/>
    <dgm:cxn modelId="{5B17ED18-F5DF-4375-98C7-B1725FA8D405}" type="presParOf" srcId="{F118AF78-1001-4D3E-B518-8983163CD0CA}" destId="{5A92717C-8CEB-4A9B-8ED8-288E84A48C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A0EEE8-64FB-4858-8171-91826F7364D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AC41664-753A-41F8-B2C0-12EF36145C24}">
      <dgm:prSet/>
      <dgm:spPr/>
      <dgm:t>
        <a:bodyPr/>
        <a:lstStyle/>
        <a:p>
          <a:r>
            <a:rPr lang="en-US" b="1" dirty="0"/>
            <a:t>Government “contract property” (GFP and CAP, nothing else!)</a:t>
          </a:r>
        </a:p>
      </dgm:t>
    </dgm:pt>
    <dgm:pt modelId="{3B7AFADA-2AD0-4F6B-8A7C-93827B8BD6B4}" type="parTrans" cxnId="{9F98F19E-8C52-48CF-8C34-6583BBDC39D9}">
      <dgm:prSet/>
      <dgm:spPr/>
      <dgm:t>
        <a:bodyPr/>
        <a:lstStyle/>
        <a:p>
          <a:endParaRPr lang="en-US" b="1"/>
        </a:p>
      </dgm:t>
    </dgm:pt>
    <dgm:pt modelId="{A2ACFC69-FB38-4AE7-8AF5-0B003F0161D3}" type="sibTrans" cxnId="{9F98F19E-8C52-48CF-8C34-6583BBDC39D9}">
      <dgm:prSet/>
      <dgm:spPr/>
      <dgm:t>
        <a:bodyPr/>
        <a:lstStyle/>
        <a:p>
          <a:endParaRPr lang="en-US" b="1"/>
        </a:p>
      </dgm:t>
    </dgm:pt>
    <dgm:pt modelId="{EEFB633F-6473-438C-837F-E5B060482142}">
      <dgm:prSet/>
      <dgm:spPr/>
      <dgm:t>
        <a:bodyPr/>
        <a:lstStyle/>
        <a:p>
          <a:r>
            <a:rPr lang="en-US" b="1"/>
            <a:t>Industry-leading practice</a:t>
          </a:r>
        </a:p>
      </dgm:t>
    </dgm:pt>
    <dgm:pt modelId="{282B1ECA-9022-47BE-9E00-36DCE92CCB84}" type="parTrans" cxnId="{F37ECDD6-54AE-4697-8FB5-410FD8CAFE4F}">
      <dgm:prSet/>
      <dgm:spPr/>
      <dgm:t>
        <a:bodyPr/>
        <a:lstStyle/>
        <a:p>
          <a:endParaRPr lang="en-US" b="1"/>
        </a:p>
      </dgm:t>
    </dgm:pt>
    <dgm:pt modelId="{241B6692-E06B-47BE-8CE8-8D61DA30BEAC}" type="sibTrans" cxnId="{F37ECDD6-54AE-4697-8FB5-410FD8CAFE4F}">
      <dgm:prSet/>
      <dgm:spPr/>
      <dgm:t>
        <a:bodyPr/>
        <a:lstStyle/>
        <a:p>
          <a:endParaRPr lang="en-US" b="1"/>
        </a:p>
      </dgm:t>
    </dgm:pt>
    <dgm:pt modelId="{6FA98B49-D4B0-414A-B201-D01DF318171F}">
      <dgm:prSet/>
      <dgm:spPr/>
      <dgm:t>
        <a:bodyPr/>
        <a:lstStyle/>
        <a:p>
          <a:r>
            <a:rPr lang="en-US" b="1"/>
            <a:t>Issuance</a:t>
          </a:r>
        </a:p>
      </dgm:t>
    </dgm:pt>
    <dgm:pt modelId="{2C61004B-2F47-41AD-87B6-9AD94551CABE}" type="parTrans" cxnId="{4C89D25A-ADD3-4B3E-B297-B7BBEA99B182}">
      <dgm:prSet/>
      <dgm:spPr/>
      <dgm:t>
        <a:bodyPr/>
        <a:lstStyle/>
        <a:p>
          <a:endParaRPr lang="en-US" b="1"/>
        </a:p>
      </dgm:t>
    </dgm:pt>
    <dgm:pt modelId="{8515CE63-6960-4128-9823-9BA541710C08}" type="sibTrans" cxnId="{4C89D25A-ADD3-4B3E-B297-B7BBEA99B182}">
      <dgm:prSet/>
      <dgm:spPr/>
      <dgm:t>
        <a:bodyPr/>
        <a:lstStyle/>
        <a:p>
          <a:endParaRPr lang="en-US" b="1"/>
        </a:p>
      </dgm:t>
    </dgm:pt>
    <dgm:pt modelId="{9F11E1CA-F833-4B55-A8AD-E0237E70A514}">
      <dgm:prSet/>
      <dgm:spPr/>
      <dgm:t>
        <a:bodyPr/>
        <a:lstStyle/>
        <a:p>
          <a:r>
            <a:rPr lang="en-US" b="1"/>
            <a:t>Receipt</a:t>
          </a:r>
        </a:p>
      </dgm:t>
    </dgm:pt>
    <dgm:pt modelId="{2B17113B-E481-4D66-A13A-9C8A4B8B6AE5}" type="parTrans" cxnId="{50133485-A5DC-4850-BC65-03494758A80B}">
      <dgm:prSet/>
      <dgm:spPr/>
      <dgm:t>
        <a:bodyPr/>
        <a:lstStyle/>
        <a:p>
          <a:endParaRPr lang="en-US" b="1"/>
        </a:p>
      </dgm:t>
    </dgm:pt>
    <dgm:pt modelId="{DA22AA3C-B455-4C4A-A90A-C87837A23E4A}" type="sibTrans" cxnId="{50133485-A5DC-4850-BC65-03494758A80B}">
      <dgm:prSet/>
      <dgm:spPr/>
      <dgm:t>
        <a:bodyPr/>
        <a:lstStyle/>
        <a:p>
          <a:endParaRPr lang="en-US" b="1"/>
        </a:p>
      </dgm:t>
    </dgm:pt>
    <dgm:pt modelId="{5508132C-4874-48BD-BA6E-B2DE13D9F88E}">
      <dgm:prSet/>
      <dgm:spPr/>
      <dgm:t>
        <a:bodyPr/>
        <a:lstStyle/>
        <a:p>
          <a:r>
            <a:rPr lang="en-US" b="1"/>
            <a:t>Rental period, Rental time</a:t>
          </a:r>
        </a:p>
      </dgm:t>
    </dgm:pt>
    <dgm:pt modelId="{AFCC7D91-3408-4C7B-8628-469592EA7F75}" type="parTrans" cxnId="{0D3DE303-AF29-407D-B288-48F92304F734}">
      <dgm:prSet/>
      <dgm:spPr/>
      <dgm:t>
        <a:bodyPr/>
        <a:lstStyle/>
        <a:p>
          <a:endParaRPr lang="en-US" b="1"/>
        </a:p>
      </dgm:t>
    </dgm:pt>
    <dgm:pt modelId="{350B29EF-CE44-4F35-A2A9-193822104FAC}" type="sibTrans" cxnId="{0D3DE303-AF29-407D-B288-48F92304F734}">
      <dgm:prSet/>
      <dgm:spPr/>
      <dgm:t>
        <a:bodyPr/>
        <a:lstStyle/>
        <a:p>
          <a:endParaRPr lang="en-US" b="1"/>
        </a:p>
      </dgm:t>
    </dgm:pt>
    <dgm:pt modelId="{3FC63F71-9838-44F6-B959-8C8188C648AB}">
      <dgm:prSet/>
      <dgm:spPr/>
      <dgm:t>
        <a:bodyPr/>
        <a:lstStyle/>
        <a:p>
          <a:r>
            <a:rPr lang="en-US" b="1"/>
            <a:t>Workmanship </a:t>
          </a:r>
        </a:p>
      </dgm:t>
    </dgm:pt>
    <dgm:pt modelId="{7C831B3A-E33E-4002-880F-D2D609E23077}" type="parTrans" cxnId="{97673B76-9053-4E5B-93B5-0C2AD8EE052A}">
      <dgm:prSet/>
      <dgm:spPr/>
      <dgm:t>
        <a:bodyPr/>
        <a:lstStyle/>
        <a:p>
          <a:endParaRPr lang="en-US" b="1"/>
        </a:p>
      </dgm:t>
    </dgm:pt>
    <dgm:pt modelId="{D5F31FF2-8832-4C7A-94C2-A60D455AEF09}" type="sibTrans" cxnId="{97673B76-9053-4E5B-93B5-0C2AD8EE052A}">
      <dgm:prSet/>
      <dgm:spPr/>
      <dgm:t>
        <a:bodyPr/>
        <a:lstStyle/>
        <a:p>
          <a:endParaRPr lang="en-US" b="1"/>
        </a:p>
      </dgm:t>
    </dgm:pt>
    <dgm:pt modelId="{F32B331C-ACAB-41D8-B52B-33807DA71FBB}" type="pres">
      <dgm:prSet presAssocID="{B2A0EEE8-64FB-4858-8171-91826F7364DA}" presName="root" presStyleCnt="0">
        <dgm:presLayoutVars>
          <dgm:dir/>
          <dgm:resizeHandles val="exact"/>
        </dgm:presLayoutVars>
      </dgm:prSet>
      <dgm:spPr/>
    </dgm:pt>
    <dgm:pt modelId="{495A4529-0B61-4F9C-820A-B6BBAF84A502}" type="pres">
      <dgm:prSet presAssocID="{2AC41664-753A-41F8-B2C0-12EF36145C24}" presName="compNode" presStyleCnt="0"/>
      <dgm:spPr/>
    </dgm:pt>
    <dgm:pt modelId="{7611C3FB-593E-45ED-9FB5-6C1AB5A83B2A}" type="pres">
      <dgm:prSet presAssocID="{2AC41664-753A-41F8-B2C0-12EF36145C24}" presName="bgRect" presStyleLbl="bgShp" presStyleIdx="0" presStyleCnt="6"/>
      <dgm:spPr/>
    </dgm:pt>
    <dgm:pt modelId="{41D9FC12-4261-47D1-873B-D0FAC1B190D2}" type="pres">
      <dgm:prSet presAssocID="{2AC41664-753A-41F8-B2C0-12EF36145C2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74C46CB1-1FD2-4E6E-8D00-19921DEAAA98}" type="pres">
      <dgm:prSet presAssocID="{2AC41664-753A-41F8-B2C0-12EF36145C24}" presName="spaceRect" presStyleCnt="0"/>
      <dgm:spPr/>
    </dgm:pt>
    <dgm:pt modelId="{BB70C17D-7F29-405C-B643-6CFD0C3DA8F8}" type="pres">
      <dgm:prSet presAssocID="{2AC41664-753A-41F8-B2C0-12EF36145C24}" presName="parTx" presStyleLbl="revTx" presStyleIdx="0" presStyleCnt="6">
        <dgm:presLayoutVars>
          <dgm:chMax val="0"/>
          <dgm:chPref val="0"/>
        </dgm:presLayoutVars>
      </dgm:prSet>
      <dgm:spPr/>
    </dgm:pt>
    <dgm:pt modelId="{2B7B3A43-AA1B-4784-BB60-0476D2A4A5E6}" type="pres">
      <dgm:prSet presAssocID="{A2ACFC69-FB38-4AE7-8AF5-0B003F0161D3}" presName="sibTrans" presStyleCnt="0"/>
      <dgm:spPr/>
    </dgm:pt>
    <dgm:pt modelId="{18C53D02-2A29-46D6-8ACA-7906E290B26C}" type="pres">
      <dgm:prSet presAssocID="{EEFB633F-6473-438C-837F-E5B060482142}" presName="compNode" presStyleCnt="0"/>
      <dgm:spPr/>
    </dgm:pt>
    <dgm:pt modelId="{4E170F80-5ED7-4220-9A31-DE08A97E1E26}" type="pres">
      <dgm:prSet presAssocID="{EEFB633F-6473-438C-837F-E5B060482142}" presName="bgRect" presStyleLbl="bgShp" presStyleIdx="1" presStyleCnt="6"/>
      <dgm:spPr/>
    </dgm:pt>
    <dgm:pt modelId="{995D115A-9B61-4120-A75A-B7B87D534C67}" type="pres">
      <dgm:prSet presAssocID="{EEFB633F-6473-438C-837F-E5B06048214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8A5C1B7E-5C74-483D-80D1-E356E1CE4A15}" type="pres">
      <dgm:prSet presAssocID="{EEFB633F-6473-438C-837F-E5B060482142}" presName="spaceRect" presStyleCnt="0"/>
      <dgm:spPr/>
    </dgm:pt>
    <dgm:pt modelId="{B67E94BE-3021-4164-9B10-86A1C3732FED}" type="pres">
      <dgm:prSet presAssocID="{EEFB633F-6473-438C-837F-E5B060482142}" presName="parTx" presStyleLbl="revTx" presStyleIdx="1" presStyleCnt="6">
        <dgm:presLayoutVars>
          <dgm:chMax val="0"/>
          <dgm:chPref val="0"/>
        </dgm:presLayoutVars>
      </dgm:prSet>
      <dgm:spPr/>
    </dgm:pt>
    <dgm:pt modelId="{BE81DAA9-7EC8-4989-8CC5-81F6163A153C}" type="pres">
      <dgm:prSet presAssocID="{241B6692-E06B-47BE-8CE8-8D61DA30BEAC}" presName="sibTrans" presStyleCnt="0"/>
      <dgm:spPr/>
    </dgm:pt>
    <dgm:pt modelId="{182FC263-2FF2-4C2C-9541-591F1D7A329C}" type="pres">
      <dgm:prSet presAssocID="{6FA98B49-D4B0-414A-B201-D01DF318171F}" presName="compNode" presStyleCnt="0"/>
      <dgm:spPr/>
    </dgm:pt>
    <dgm:pt modelId="{2168EAC0-14FC-4A7A-9C83-98FF9A95104F}" type="pres">
      <dgm:prSet presAssocID="{6FA98B49-D4B0-414A-B201-D01DF318171F}" presName="bgRect" presStyleLbl="bgShp" presStyleIdx="2" presStyleCnt="6"/>
      <dgm:spPr/>
    </dgm:pt>
    <dgm:pt modelId="{605CE0F9-6FE0-4EBC-BEFB-E04D4D87E924}" type="pres">
      <dgm:prSet presAssocID="{6FA98B49-D4B0-414A-B201-D01DF318171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64D5A87-CA68-4614-9A36-4A7A51C11AA8}" type="pres">
      <dgm:prSet presAssocID="{6FA98B49-D4B0-414A-B201-D01DF318171F}" presName="spaceRect" presStyleCnt="0"/>
      <dgm:spPr/>
    </dgm:pt>
    <dgm:pt modelId="{144B28AC-0C9E-4D33-BD39-276BE78739F8}" type="pres">
      <dgm:prSet presAssocID="{6FA98B49-D4B0-414A-B201-D01DF318171F}" presName="parTx" presStyleLbl="revTx" presStyleIdx="2" presStyleCnt="6">
        <dgm:presLayoutVars>
          <dgm:chMax val="0"/>
          <dgm:chPref val="0"/>
        </dgm:presLayoutVars>
      </dgm:prSet>
      <dgm:spPr/>
    </dgm:pt>
    <dgm:pt modelId="{65CA54B5-1A28-4819-9B75-410A1F86D0A8}" type="pres">
      <dgm:prSet presAssocID="{8515CE63-6960-4128-9823-9BA541710C08}" presName="sibTrans" presStyleCnt="0"/>
      <dgm:spPr/>
    </dgm:pt>
    <dgm:pt modelId="{732BC2AE-403A-424B-B18A-6044A919F29D}" type="pres">
      <dgm:prSet presAssocID="{9F11E1CA-F833-4B55-A8AD-E0237E70A514}" presName="compNode" presStyleCnt="0"/>
      <dgm:spPr/>
    </dgm:pt>
    <dgm:pt modelId="{FDD6B53D-B195-489F-A476-CBC51B7780CB}" type="pres">
      <dgm:prSet presAssocID="{9F11E1CA-F833-4B55-A8AD-E0237E70A514}" presName="bgRect" presStyleLbl="bgShp" presStyleIdx="3" presStyleCnt="6"/>
      <dgm:spPr/>
    </dgm:pt>
    <dgm:pt modelId="{DFFA1F8A-C4BA-4832-B03F-1EF04C02CF92}" type="pres">
      <dgm:prSet presAssocID="{9F11E1CA-F833-4B55-A8AD-E0237E70A51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gister"/>
        </a:ext>
      </dgm:extLst>
    </dgm:pt>
    <dgm:pt modelId="{44A33EAF-FDB3-459A-8342-CD0289A3B14C}" type="pres">
      <dgm:prSet presAssocID="{9F11E1CA-F833-4B55-A8AD-E0237E70A514}" presName="spaceRect" presStyleCnt="0"/>
      <dgm:spPr/>
    </dgm:pt>
    <dgm:pt modelId="{9E60E30C-206B-4926-9E14-73686DCC7CB1}" type="pres">
      <dgm:prSet presAssocID="{9F11E1CA-F833-4B55-A8AD-E0237E70A514}" presName="parTx" presStyleLbl="revTx" presStyleIdx="3" presStyleCnt="6">
        <dgm:presLayoutVars>
          <dgm:chMax val="0"/>
          <dgm:chPref val="0"/>
        </dgm:presLayoutVars>
      </dgm:prSet>
      <dgm:spPr/>
    </dgm:pt>
    <dgm:pt modelId="{737CF4AD-C2C6-48A4-B501-82940D91CBA5}" type="pres">
      <dgm:prSet presAssocID="{DA22AA3C-B455-4C4A-A90A-C87837A23E4A}" presName="sibTrans" presStyleCnt="0"/>
      <dgm:spPr/>
    </dgm:pt>
    <dgm:pt modelId="{10313503-B7B0-4A12-840A-F9C24DC96ABD}" type="pres">
      <dgm:prSet presAssocID="{5508132C-4874-48BD-BA6E-B2DE13D9F88E}" presName="compNode" presStyleCnt="0"/>
      <dgm:spPr/>
    </dgm:pt>
    <dgm:pt modelId="{49767B56-3A68-471F-B8A4-D58A6450044B}" type="pres">
      <dgm:prSet presAssocID="{5508132C-4874-48BD-BA6E-B2DE13D9F88E}" presName="bgRect" presStyleLbl="bgShp" presStyleIdx="4" presStyleCnt="6"/>
      <dgm:spPr/>
    </dgm:pt>
    <dgm:pt modelId="{3E748B2A-0585-4682-9E68-9D8BD1A2CFFF}" type="pres">
      <dgm:prSet presAssocID="{5508132C-4874-48BD-BA6E-B2DE13D9F88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ed"/>
        </a:ext>
      </dgm:extLst>
    </dgm:pt>
    <dgm:pt modelId="{1362FEF3-CE1A-4D1D-8C4C-0E2C683075C8}" type="pres">
      <dgm:prSet presAssocID="{5508132C-4874-48BD-BA6E-B2DE13D9F88E}" presName="spaceRect" presStyleCnt="0"/>
      <dgm:spPr/>
    </dgm:pt>
    <dgm:pt modelId="{2A81AB64-17E1-4FB9-AB79-2C95D742E64A}" type="pres">
      <dgm:prSet presAssocID="{5508132C-4874-48BD-BA6E-B2DE13D9F88E}" presName="parTx" presStyleLbl="revTx" presStyleIdx="4" presStyleCnt="6">
        <dgm:presLayoutVars>
          <dgm:chMax val="0"/>
          <dgm:chPref val="0"/>
        </dgm:presLayoutVars>
      </dgm:prSet>
      <dgm:spPr/>
    </dgm:pt>
    <dgm:pt modelId="{92D40493-62B1-4E8E-989C-260DF1F451C7}" type="pres">
      <dgm:prSet presAssocID="{350B29EF-CE44-4F35-A2A9-193822104FAC}" presName="sibTrans" presStyleCnt="0"/>
      <dgm:spPr/>
    </dgm:pt>
    <dgm:pt modelId="{123C697D-499C-4608-BDF1-5EA6BAC23993}" type="pres">
      <dgm:prSet presAssocID="{3FC63F71-9838-44F6-B959-8C8188C648AB}" presName="compNode" presStyleCnt="0"/>
      <dgm:spPr/>
    </dgm:pt>
    <dgm:pt modelId="{75822CB9-1DBB-4988-8A58-8A9BD519287C}" type="pres">
      <dgm:prSet presAssocID="{3FC63F71-9838-44F6-B959-8C8188C648AB}" presName="bgRect" presStyleLbl="bgShp" presStyleIdx="5" presStyleCnt="6"/>
      <dgm:spPr/>
    </dgm:pt>
    <dgm:pt modelId="{F0F3E470-8BDF-4BA4-8049-3B954EF60BD8}" type="pres">
      <dgm:prSet presAssocID="{3FC63F71-9838-44F6-B959-8C8188C648A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struction Worker"/>
        </a:ext>
      </dgm:extLst>
    </dgm:pt>
    <dgm:pt modelId="{D79F317D-B214-4109-B551-DE43CB4C3B3A}" type="pres">
      <dgm:prSet presAssocID="{3FC63F71-9838-44F6-B959-8C8188C648AB}" presName="spaceRect" presStyleCnt="0"/>
      <dgm:spPr/>
    </dgm:pt>
    <dgm:pt modelId="{E179227F-A895-42DC-A8E5-9F0412BF7BCA}" type="pres">
      <dgm:prSet presAssocID="{3FC63F71-9838-44F6-B959-8C8188C648AB}" presName="parTx" presStyleLbl="revTx" presStyleIdx="5" presStyleCnt="6">
        <dgm:presLayoutVars>
          <dgm:chMax val="0"/>
          <dgm:chPref val="0"/>
        </dgm:presLayoutVars>
      </dgm:prSet>
      <dgm:spPr/>
    </dgm:pt>
  </dgm:ptLst>
  <dgm:cxnLst>
    <dgm:cxn modelId="{C9E0B400-AC39-4884-8FBA-05274804243D}" type="presOf" srcId="{9F11E1CA-F833-4B55-A8AD-E0237E70A514}" destId="{9E60E30C-206B-4926-9E14-73686DCC7CB1}" srcOrd="0" destOrd="0" presId="urn:microsoft.com/office/officeart/2018/2/layout/IconVerticalSolidList"/>
    <dgm:cxn modelId="{0D3DE303-AF29-407D-B288-48F92304F734}" srcId="{B2A0EEE8-64FB-4858-8171-91826F7364DA}" destId="{5508132C-4874-48BD-BA6E-B2DE13D9F88E}" srcOrd="4" destOrd="0" parTransId="{AFCC7D91-3408-4C7B-8628-469592EA7F75}" sibTransId="{350B29EF-CE44-4F35-A2A9-193822104FAC}"/>
    <dgm:cxn modelId="{1A9DB833-7EC5-46FF-A9E0-C3333C05096F}" type="presOf" srcId="{EEFB633F-6473-438C-837F-E5B060482142}" destId="{B67E94BE-3021-4164-9B10-86A1C3732FED}" srcOrd="0" destOrd="0" presId="urn:microsoft.com/office/officeart/2018/2/layout/IconVerticalSolidList"/>
    <dgm:cxn modelId="{227B6D38-941B-472E-B015-0DC1A522BA4B}" type="presOf" srcId="{3FC63F71-9838-44F6-B959-8C8188C648AB}" destId="{E179227F-A895-42DC-A8E5-9F0412BF7BCA}" srcOrd="0" destOrd="0" presId="urn:microsoft.com/office/officeart/2018/2/layout/IconVerticalSolidList"/>
    <dgm:cxn modelId="{97673B76-9053-4E5B-93B5-0C2AD8EE052A}" srcId="{B2A0EEE8-64FB-4858-8171-91826F7364DA}" destId="{3FC63F71-9838-44F6-B959-8C8188C648AB}" srcOrd="5" destOrd="0" parTransId="{7C831B3A-E33E-4002-880F-D2D609E23077}" sibTransId="{D5F31FF2-8832-4C7A-94C2-A60D455AEF09}"/>
    <dgm:cxn modelId="{4C89D25A-ADD3-4B3E-B297-B7BBEA99B182}" srcId="{B2A0EEE8-64FB-4858-8171-91826F7364DA}" destId="{6FA98B49-D4B0-414A-B201-D01DF318171F}" srcOrd="2" destOrd="0" parTransId="{2C61004B-2F47-41AD-87B6-9AD94551CABE}" sibTransId="{8515CE63-6960-4128-9823-9BA541710C08}"/>
    <dgm:cxn modelId="{50133485-A5DC-4850-BC65-03494758A80B}" srcId="{B2A0EEE8-64FB-4858-8171-91826F7364DA}" destId="{9F11E1CA-F833-4B55-A8AD-E0237E70A514}" srcOrd="3" destOrd="0" parTransId="{2B17113B-E481-4D66-A13A-9C8A4B8B6AE5}" sibTransId="{DA22AA3C-B455-4C4A-A90A-C87837A23E4A}"/>
    <dgm:cxn modelId="{9F98F19E-8C52-48CF-8C34-6583BBDC39D9}" srcId="{B2A0EEE8-64FB-4858-8171-91826F7364DA}" destId="{2AC41664-753A-41F8-B2C0-12EF36145C24}" srcOrd="0" destOrd="0" parTransId="{3B7AFADA-2AD0-4F6B-8A7C-93827B8BD6B4}" sibTransId="{A2ACFC69-FB38-4AE7-8AF5-0B003F0161D3}"/>
    <dgm:cxn modelId="{2D3031BC-9847-477A-8DB8-FA8FC1619E45}" type="presOf" srcId="{2AC41664-753A-41F8-B2C0-12EF36145C24}" destId="{BB70C17D-7F29-405C-B643-6CFD0C3DA8F8}" srcOrd="0" destOrd="0" presId="urn:microsoft.com/office/officeart/2018/2/layout/IconVerticalSolidList"/>
    <dgm:cxn modelId="{F37ECDD6-54AE-4697-8FB5-410FD8CAFE4F}" srcId="{B2A0EEE8-64FB-4858-8171-91826F7364DA}" destId="{EEFB633F-6473-438C-837F-E5B060482142}" srcOrd="1" destOrd="0" parTransId="{282B1ECA-9022-47BE-9E00-36DCE92CCB84}" sibTransId="{241B6692-E06B-47BE-8CE8-8D61DA30BEAC}"/>
    <dgm:cxn modelId="{789287DA-BCAE-432F-8AA1-7D62D9026B0F}" type="presOf" srcId="{6FA98B49-D4B0-414A-B201-D01DF318171F}" destId="{144B28AC-0C9E-4D33-BD39-276BE78739F8}" srcOrd="0" destOrd="0" presId="urn:microsoft.com/office/officeart/2018/2/layout/IconVerticalSolidList"/>
    <dgm:cxn modelId="{82FBA0E1-C841-4C3F-B49E-3125A34E9B7D}" type="presOf" srcId="{5508132C-4874-48BD-BA6E-B2DE13D9F88E}" destId="{2A81AB64-17E1-4FB9-AB79-2C95D742E64A}" srcOrd="0" destOrd="0" presId="urn:microsoft.com/office/officeart/2018/2/layout/IconVerticalSolidList"/>
    <dgm:cxn modelId="{88ECABF3-DB82-43CF-92C0-3B2D5CEB4E56}" type="presOf" srcId="{B2A0EEE8-64FB-4858-8171-91826F7364DA}" destId="{F32B331C-ACAB-41D8-B52B-33807DA71FBB}" srcOrd="0" destOrd="0" presId="urn:microsoft.com/office/officeart/2018/2/layout/IconVerticalSolidList"/>
    <dgm:cxn modelId="{0D55AB71-E261-4D79-ABD0-9BF4632FEB63}" type="presParOf" srcId="{F32B331C-ACAB-41D8-B52B-33807DA71FBB}" destId="{495A4529-0B61-4F9C-820A-B6BBAF84A502}" srcOrd="0" destOrd="0" presId="urn:microsoft.com/office/officeart/2018/2/layout/IconVerticalSolidList"/>
    <dgm:cxn modelId="{D3882316-DEE5-4FED-B687-53B0060C3D99}" type="presParOf" srcId="{495A4529-0B61-4F9C-820A-B6BBAF84A502}" destId="{7611C3FB-593E-45ED-9FB5-6C1AB5A83B2A}" srcOrd="0" destOrd="0" presId="urn:microsoft.com/office/officeart/2018/2/layout/IconVerticalSolidList"/>
    <dgm:cxn modelId="{11FE7B8E-0E5D-440A-B1E4-707ACCBD3D22}" type="presParOf" srcId="{495A4529-0B61-4F9C-820A-B6BBAF84A502}" destId="{41D9FC12-4261-47D1-873B-D0FAC1B190D2}" srcOrd="1" destOrd="0" presId="urn:microsoft.com/office/officeart/2018/2/layout/IconVerticalSolidList"/>
    <dgm:cxn modelId="{9CCBB80B-D100-4B2E-A39C-2B8B7F1FAC32}" type="presParOf" srcId="{495A4529-0B61-4F9C-820A-B6BBAF84A502}" destId="{74C46CB1-1FD2-4E6E-8D00-19921DEAAA98}" srcOrd="2" destOrd="0" presId="urn:microsoft.com/office/officeart/2018/2/layout/IconVerticalSolidList"/>
    <dgm:cxn modelId="{A148DF5D-3736-4B15-B988-7B314782CEA4}" type="presParOf" srcId="{495A4529-0B61-4F9C-820A-B6BBAF84A502}" destId="{BB70C17D-7F29-405C-B643-6CFD0C3DA8F8}" srcOrd="3" destOrd="0" presId="urn:microsoft.com/office/officeart/2018/2/layout/IconVerticalSolidList"/>
    <dgm:cxn modelId="{2977C024-6A5B-4F5C-9759-4AA8BEB517A1}" type="presParOf" srcId="{F32B331C-ACAB-41D8-B52B-33807DA71FBB}" destId="{2B7B3A43-AA1B-4784-BB60-0476D2A4A5E6}" srcOrd="1" destOrd="0" presId="urn:microsoft.com/office/officeart/2018/2/layout/IconVerticalSolidList"/>
    <dgm:cxn modelId="{88B81634-9073-401D-8F82-D6ABBFCA921E}" type="presParOf" srcId="{F32B331C-ACAB-41D8-B52B-33807DA71FBB}" destId="{18C53D02-2A29-46D6-8ACA-7906E290B26C}" srcOrd="2" destOrd="0" presId="urn:microsoft.com/office/officeart/2018/2/layout/IconVerticalSolidList"/>
    <dgm:cxn modelId="{D487636C-B327-4A9F-A02F-14ABA867EC5A}" type="presParOf" srcId="{18C53D02-2A29-46D6-8ACA-7906E290B26C}" destId="{4E170F80-5ED7-4220-9A31-DE08A97E1E26}" srcOrd="0" destOrd="0" presId="urn:microsoft.com/office/officeart/2018/2/layout/IconVerticalSolidList"/>
    <dgm:cxn modelId="{EC9C3A89-7817-4813-A60A-B9F9A0A4D9FE}" type="presParOf" srcId="{18C53D02-2A29-46D6-8ACA-7906E290B26C}" destId="{995D115A-9B61-4120-A75A-B7B87D534C67}" srcOrd="1" destOrd="0" presId="urn:microsoft.com/office/officeart/2018/2/layout/IconVerticalSolidList"/>
    <dgm:cxn modelId="{628700A0-C77B-46EB-B504-5D507FFFDA8F}" type="presParOf" srcId="{18C53D02-2A29-46D6-8ACA-7906E290B26C}" destId="{8A5C1B7E-5C74-483D-80D1-E356E1CE4A15}" srcOrd="2" destOrd="0" presId="urn:microsoft.com/office/officeart/2018/2/layout/IconVerticalSolidList"/>
    <dgm:cxn modelId="{A81000AC-AC6A-4956-8D78-7EAE3255EA90}" type="presParOf" srcId="{18C53D02-2A29-46D6-8ACA-7906E290B26C}" destId="{B67E94BE-3021-4164-9B10-86A1C3732FED}" srcOrd="3" destOrd="0" presId="urn:microsoft.com/office/officeart/2018/2/layout/IconVerticalSolidList"/>
    <dgm:cxn modelId="{849FD0C9-29C8-4BEE-BC3F-0C26ECE32C28}" type="presParOf" srcId="{F32B331C-ACAB-41D8-B52B-33807DA71FBB}" destId="{BE81DAA9-7EC8-4989-8CC5-81F6163A153C}" srcOrd="3" destOrd="0" presId="urn:microsoft.com/office/officeart/2018/2/layout/IconVerticalSolidList"/>
    <dgm:cxn modelId="{F85AF0D0-964B-4635-8552-AA6596992EB8}" type="presParOf" srcId="{F32B331C-ACAB-41D8-B52B-33807DA71FBB}" destId="{182FC263-2FF2-4C2C-9541-591F1D7A329C}" srcOrd="4" destOrd="0" presId="urn:microsoft.com/office/officeart/2018/2/layout/IconVerticalSolidList"/>
    <dgm:cxn modelId="{C515DE0C-A5C5-40E2-8912-6131502B8480}" type="presParOf" srcId="{182FC263-2FF2-4C2C-9541-591F1D7A329C}" destId="{2168EAC0-14FC-4A7A-9C83-98FF9A95104F}" srcOrd="0" destOrd="0" presId="urn:microsoft.com/office/officeart/2018/2/layout/IconVerticalSolidList"/>
    <dgm:cxn modelId="{6FDE3C4B-FFCA-4010-BE01-51F56721B8F4}" type="presParOf" srcId="{182FC263-2FF2-4C2C-9541-591F1D7A329C}" destId="{605CE0F9-6FE0-4EBC-BEFB-E04D4D87E924}" srcOrd="1" destOrd="0" presId="urn:microsoft.com/office/officeart/2018/2/layout/IconVerticalSolidList"/>
    <dgm:cxn modelId="{C4B4C817-567B-4B0E-B2DC-721FD4F3EAE5}" type="presParOf" srcId="{182FC263-2FF2-4C2C-9541-591F1D7A329C}" destId="{964D5A87-CA68-4614-9A36-4A7A51C11AA8}" srcOrd="2" destOrd="0" presId="urn:microsoft.com/office/officeart/2018/2/layout/IconVerticalSolidList"/>
    <dgm:cxn modelId="{AEEACB3C-D194-471A-9448-2F49F1C58072}" type="presParOf" srcId="{182FC263-2FF2-4C2C-9541-591F1D7A329C}" destId="{144B28AC-0C9E-4D33-BD39-276BE78739F8}" srcOrd="3" destOrd="0" presId="urn:microsoft.com/office/officeart/2018/2/layout/IconVerticalSolidList"/>
    <dgm:cxn modelId="{95F817BB-3E25-4435-BC7A-230C86203B3E}" type="presParOf" srcId="{F32B331C-ACAB-41D8-B52B-33807DA71FBB}" destId="{65CA54B5-1A28-4819-9B75-410A1F86D0A8}" srcOrd="5" destOrd="0" presId="urn:microsoft.com/office/officeart/2018/2/layout/IconVerticalSolidList"/>
    <dgm:cxn modelId="{1A987F0A-0605-4C87-B07E-D857B7BF2ACF}" type="presParOf" srcId="{F32B331C-ACAB-41D8-B52B-33807DA71FBB}" destId="{732BC2AE-403A-424B-B18A-6044A919F29D}" srcOrd="6" destOrd="0" presId="urn:microsoft.com/office/officeart/2018/2/layout/IconVerticalSolidList"/>
    <dgm:cxn modelId="{C4BC6B7C-1131-465E-95B5-9CB273A7EB6C}" type="presParOf" srcId="{732BC2AE-403A-424B-B18A-6044A919F29D}" destId="{FDD6B53D-B195-489F-A476-CBC51B7780CB}" srcOrd="0" destOrd="0" presId="urn:microsoft.com/office/officeart/2018/2/layout/IconVerticalSolidList"/>
    <dgm:cxn modelId="{A92D39AC-4A58-42C7-89FE-658B49B98738}" type="presParOf" srcId="{732BC2AE-403A-424B-B18A-6044A919F29D}" destId="{DFFA1F8A-C4BA-4832-B03F-1EF04C02CF92}" srcOrd="1" destOrd="0" presId="urn:microsoft.com/office/officeart/2018/2/layout/IconVerticalSolidList"/>
    <dgm:cxn modelId="{AFB85BAA-935C-4F7A-868C-99FEBFD30FD8}" type="presParOf" srcId="{732BC2AE-403A-424B-B18A-6044A919F29D}" destId="{44A33EAF-FDB3-459A-8342-CD0289A3B14C}" srcOrd="2" destOrd="0" presId="urn:microsoft.com/office/officeart/2018/2/layout/IconVerticalSolidList"/>
    <dgm:cxn modelId="{066BCCDF-9F4B-418B-9B41-2C125562E09B}" type="presParOf" srcId="{732BC2AE-403A-424B-B18A-6044A919F29D}" destId="{9E60E30C-206B-4926-9E14-73686DCC7CB1}" srcOrd="3" destOrd="0" presId="urn:microsoft.com/office/officeart/2018/2/layout/IconVerticalSolidList"/>
    <dgm:cxn modelId="{72EE7DE0-F234-40DC-ADB6-2E45D58ECC10}" type="presParOf" srcId="{F32B331C-ACAB-41D8-B52B-33807DA71FBB}" destId="{737CF4AD-C2C6-48A4-B501-82940D91CBA5}" srcOrd="7" destOrd="0" presId="urn:microsoft.com/office/officeart/2018/2/layout/IconVerticalSolidList"/>
    <dgm:cxn modelId="{2AF15BC5-32DF-452D-A40D-C314CC80F8CF}" type="presParOf" srcId="{F32B331C-ACAB-41D8-B52B-33807DA71FBB}" destId="{10313503-B7B0-4A12-840A-F9C24DC96ABD}" srcOrd="8" destOrd="0" presId="urn:microsoft.com/office/officeart/2018/2/layout/IconVerticalSolidList"/>
    <dgm:cxn modelId="{750F4102-2453-4259-8D3B-EE5ED6801EE1}" type="presParOf" srcId="{10313503-B7B0-4A12-840A-F9C24DC96ABD}" destId="{49767B56-3A68-471F-B8A4-D58A6450044B}" srcOrd="0" destOrd="0" presId="urn:microsoft.com/office/officeart/2018/2/layout/IconVerticalSolidList"/>
    <dgm:cxn modelId="{3CDF892D-459F-43EE-A4EA-9B02BA48FFDF}" type="presParOf" srcId="{10313503-B7B0-4A12-840A-F9C24DC96ABD}" destId="{3E748B2A-0585-4682-9E68-9D8BD1A2CFFF}" srcOrd="1" destOrd="0" presId="urn:microsoft.com/office/officeart/2018/2/layout/IconVerticalSolidList"/>
    <dgm:cxn modelId="{D3BDD29E-9143-4CC4-A605-6F2BB956D1C7}" type="presParOf" srcId="{10313503-B7B0-4A12-840A-F9C24DC96ABD}" destId="{1362FEF3-CE1A-4D1D-8C4C-0E2C683075C8}" srcOrd="2" destOrd="0" presId="urn:microsoft.com/office/officeart/2018/2/layout/IconVerticalSolidList"/>
    <dgm:cxn modelId="{D696ABF4-54CB-440F-9285-5543A6E08B4B}" type="presParOf" srcId="{10313503-B7B0-4A12-840A-F9C24DC96ABD}" destId="{2A81AB64-17E1-4FB9-AB79-2C95D742E64A}" srcOrd="3" destOrd="0" presId="urn:microsoft.com/office/officeart/2018/2/layout/IconVerticalSolidList"/>
    <dgm:cxn modelId="{6116F746-4E60-412F-9ABA-C9DFDE2307B3}" type="presParOf" srcId="{F32B331C-ACAB-41D8-B52B-33807DA71FBB}" destId="{92D40493-62B1-4E8E-989C-260DF1F451C7}" srcOrd="9" destOrd="0" presId="urn:microsoft.com/office/officeart/2018/2/layout/IconVerticalSolidList"/>
    <dgm:cxn modelId="{8C25DAC3-2681-4783-897C-F5B26746FB71}" type="presParOf" srcId="{F32B331C-ACAB-41D8-B52B-33807DA71FBB}" destId="{123C697D-499C-4608-BDF1-5EA6BAC23993}" srcOrd="10" destOrd="0" presId="urn:microsoft.com/office/officeart/2018/2/layout/IconVerticalSolidList"/>
    <dgm:cxn modelId="{17F6CB30-AD9F-45DD-A0BC-D733ED15FE5D}" type="presParOf" srcId="{123C697D-499C-4608-BDF1-5EA6BAC23993}" destId="{75822CB9-1DBB-4988-8A58-8A9BD519287C}" srcOrd="0" destOrd="0" presId="urn:microsoft.com/office/officeart/2018/2/layout/IconVerticalSolidList"/>
    <dgm:cxn modelId="{EA9F9F43-FFBE-4B3D-9115-72B1418659A7}" type="presParOf" srcId="{123C697D-499C-4608-BDF1-5EA6BAC23993}" destId="{F0F3E470-8BDF-4BA4-8049-3B954EF60BD8}" srcOrd="1" destOrd="0" presId="urn:microsoft.com/office/officeart/2018/2/layout/IconVerticalSolidList"/>
    <dgm:cxn modelId="{0D63C683-4A67-4B23-B612-C16125E9166D}" type="presParOf" srcId="{123C697D-499C-4608-BDF1-5EA6BAC23993}" destId="{D79F317D-B214-4109-B551-DE43CB4C3B3A}" srcOrd="2" destOrd="0" presId="urn:microsoft.com/office/officeart/2018/2/layout/IconVerticalSolidList"/>
    <dgm:cxn modelId="{9F1A5BC0-38CC-432F-9F42-3449B736D31E}" type="presParOf" srcId="{123C697D-499C-4608-BDF1-5EA6BAC23993}" destId="{E179227F-A895-42DC-A8E5-9F0412BF7B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3CF1C-17FD-401C-BD7D-17A5B1F2D0B8}">
      <dsp:nvSpPr>
        <dsp:cNvPr id="0" name=""/>
        <dsp:cNvSpPr/>
      </dsp:nvSpPr>
      <dsp:spPr>
        <a:xfrm>
          <a:off x="-676574" y="6454"/>
          <a:ext cx="11277495" cy="1159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76BAEF-8CBB-4E25-B21A-2FEC3E5AA2AB}">
      <dsp:nvSpPr>
        <dsp:cNvPr id="0" name=""/>
        <dsp:cNvSpPr/>
      </dsp:nvSpPr>
      <dsp:spPr>
        <a:xfrm>
          <a:off x="-325734" y="267410"/>
          <a:ext cx="637891" cy="6378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4AA5AF-7FFE-4280-833D-77DDC0BD64A3}">
      <dsp:nvSpPr>
        <dsp:cNvPr id="0" name=""/>
        <dsp:cNvSpPr/>
      </dsp:nvSpPr>
      <dsp:spPr>
        <a:xfrm>
          <a:off x="662997" y="6454"/>
          <a:ext cx="9935303" cy="115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46" tIns="122746" rIns="122746" bIns="122746" numCol="1" spcCol="1270" anchor="ctr" anchorCtr="0">
          <a:noAutofit/>
        </a:bodyPr>
        <a:lstStyle/>
        <a:p>
          <a:pPr marL="0" lvl="0" indent="0" algn="l" defTabSz="933450">
            <a:lnSpc>
              <a:spcPct val="90000"/>
            </a:lnSpc>
            <a:spcBef>
              <a:spcPct val="0"/>
            </a:spcBef>
            <a:spcAft>
              <a:spcPct val="35000"/>
            </a:spcAft>
            <a:buNone/>
          </a:pPr>
          <a:r>
            <a:rPr lang="en-US" sz="2100" kern="1200" dirty="0"/>
            <a:t>45.106: Removes language pertaining to property “Transfers” of accountability. Rationale: “Transfers” never defined; GFP is either added, removed, or substituted (period!)</a:t>
          </a:r>
        </a:p>
      </dsp:txBody>
      <dsp:txXfrm>
        <a:off x="662997" y="6454"/>
        <a:ext cx="9935303" cy="1159802"/>
      </dsp:txXfrm>
    </dsp:sp>
    <dsp:sp modelId="{C94854BB-C113-43B6-A940-9043338A29F8}">
      <dsp:nvSpPr>
        <dsp:cNvPr id="0" name=""/>
        <dsp:cNvSpPr/>
      </dsp:nvSpPr>
      <dsp:spPr>
        <a:xfrm>
          <a:off x="-676574" y="1456207"/>
          <a:ext cx="11277495" cy="1159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50DDE-006F-41AC-92BF-66E2A9C829CE}">
      <dsp:nvSpPr>
        <dsp:cNvPr id="0" name=""/>
        <dsp:cNvSpPr/>
      </dsp:nvSpPr>
      <dsp:spPr>
        <a:xfrm>
          <a:off x="-325734" y="1717162"/>
          <a:ext cx="637891" cy="6378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C203C2-9E9B-4233-94D7-179CAC199F7D}">
      <dsp:nvSpPr>
        <dsp:cNvPr id="0" name=""/>
        <dsp:cNvSpPr/>
      </dsp:nvSpPr>
      <dsp:spPr>
        <a:xfrm>
          <a:off x="662997" y="1456207"/>
          <a:ext cx="5074872" cy="115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46" tIns="122746" rIns="122746" bIns="122746" numCol="1" spcCol="1270" anchor="ctr" anchorCtr="0">
          <a:noAutofit/>
        </a:bodyPr>
        <a:lstStyle/>
        <a:p>
          <a:pPr marL="0" lvl="0" indent="0" algn="l" defTabSz="933450">
            <a:lnSpc>
              <a:spcPct val="90000"/>
            </a:lnSpc>
            <a:spcBef>
              <a:spcPct val="0"/>
            </a:spcBef>
            <a:spcAft>
              <a:spcPct val="35000"/>
            </a:spcAft>
            <a:buNone/>
          </a:pPr>
          <a:r>
            <a:rPr lang="en-US" sz="2100" kern="1200"/>
            <a:t>45.201, Solicitation</a:t>
          </a:r>
        </a:p>
      </dsp:txBody>
      <dsp:txXfrm>
        <a:off x="662997" y="1456207"/>
        <a:ext cx="5074872" cy="1159802"/>
      </dsp:txXfrm>
    </dsp:sp>
    <dsp:sp modelId="{D8CA60A9-3708-4518-8167-1AA652FC45C3}">
      <dsp:nvSpPr>
        <dsp:cNvPr id="0" name=""/>
        <dsp:cNvSpPr/>
      </dsp:nvSpPr>
      <dsp:spPr>
        <a:xfrm>
          <a:off x="3515194" y="1479960"/>
          <a:ext cx="7571967" cy="115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46" tIns="122746" rIns="122746" bIns="122746" numCol="1" spcCol="1270" anchor="ctr" anchorCtr="0">
          <a:noAutofit/>
        </a:bodyPr>
        <a:lstStyle/>
        <a:p>
          <a:pPr marL="0" lvl="0" indent="0" algn="l" defTabSz="711200">
            <a:lnSpc>
              <a:spcPct val="90000"/>
            </a:lnSpc>
            <a:spcBef>
              <a:spcPct val="0"/>
            </a:spcBef>
            <a:spcAft>
              <a:spcPct val="35000"/>
            </a:spcAft>
            <a:buNone/>
          </a:pPr>
          <a:r>
            <a:rPr lang="en-US" sz="1600" b="1" kern="1200" dirty="0"/>
            <a:t>Reaffirms Government responsibility to identify GFP (</a:t>
          </a:r>
          <a:r>
            <a:rPr lang="en-US" sz="1600" b="1" u="sng" kern="1200" dirty="0"/>
            <a:t>attachment</a:t>
          </a:r>
          <a:r>
            <a:rPr lang="en-US" sz="1600" b="1" kern="1200" dirty="0"/>
            <a:t>, not a “listing”)</a:t>
          </a:r>
        </a:p>
        <a:p>
          <a:pPr marL="0" lvl="0" indent="0" algn="l" defTabSz="711200">
            <a:lnSpc>
              <a:spcPct val="90000"/>
            </a:lnSpc>
            <a:spcBef>
              <a:spcPct val="0"/>
            </a:spcBef>
            <a:spcAft>
              <a:spcPct val="35000"/>
            </a:spcAft>
            <a:buNone/>
          </a:pPr>
          <a:r>
            <a:rPr lang="en-US" sz="1600" b="1" kern="1200"/>
            <a:t>Removes Unit Acquisition Cost and Unique Item Identifier as a Government requirement. Rationale: not enforced</a:t>
          </a:r>
        </a:p>
      </dsp:txBody>
      <dsp:txXfrm>
        <a:off x="3515194" y="1479960"/>
        <a:ext cx="7571967" cy="1159802"/>
      </dsp:txXfrm>
    </dsp:sp>
    <dsp:sp modelId="{10C546DE-E6B9-4FEF-ABCE-3C006DE2C09C}">
      <dsp:nvSpPr>
        <dsp:cNvPr id="0" name=""/>
        <dsp:cNvSpPr/>
      </dsp:nvSpPr>
      <dsp:spPr>
        <a:xfrm>
          <a:off x="-676574" y="2905960"/>
          <a:ext cx="11277495" cy="1159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A60741-AF2D-47B8-9D4C-707215AABF69}">
      <dsp:nvSpPr>
        <dsp:cNvPr id="0" name=""/>
        <dsp:cNvSpPr/>
      </dsp:nvSpPr>
      <dsp:spPr>
        <a:xfrm>
          <a:off x="-325734" y="3166915"/>
          <a:ext cx="637891" cy="6378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F0225E-EEA1-43FB-90D7-35C6E7E6F18F}">
      <dsp:nvSpPr>
        <dsp:cNvPr id="0" name=""/>
        <dsp:cNvSpPr/>
      </dsp:nvSpPr>
      <dsp:spPr>
        <a:xfrm>
          <a:off x="662997" y="2905960"/>
          <a:ext cx="5074872" cy="115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46" tIns="122746" rIns="122746" bIns="122746" numCol="1" spcCol="1270" anchor="ctr" anchorCtr="0">
          <a:noAutofit/>
        </a:bodyPr>
        <a:lstStyle/>
        <a:p>
          <a:pPr marL="0" lvl="0" indent="0" algn="l" defTabSz="933450">
            <a:lnSpc>
              <a:spcPct val="90000"/>
            </a:lnSpc>
            <a:spcBef>
              <a:spcPct val="0"/>
            </a:spcBef>
            <a:spcAft>
              <a:spcPct val="35000"/>
            </a:spcAft>
            <a:buNone/>
          </a:pPr>
          <a:r>
            <a:rPr lang="en-US" sz="2100" kern="1200"/>
            <a:t>45.301, Use and Rental</a:t>
          </a:r>
        </a:p>
      </dsp:txBody>
      <dsp:txXfrm>
        <a:off x="662997" y="2905960"/>
        <a:ext cx="5074872" cy="1159802"/>
      </dsp:txXfrm>
    </dsp:sp>
    <dsp:sp modelId="{F1FB1922-6432-4D44-9F20-239C83405393}">
      <dsp:nvSpPr>
        <dsp:cNvPr id="0" name=""/>
        <dsp:cNvSpPr/>
      </dsp:nvSpPr>
      <dsp:spPr>
        <a:xfrm>
          <a:off x="3844367" y="2912414"/>
          <a:ext cx="7008595" cy="115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46" tIns="122746" rIns="122746" bIns="122746" numCol="1" spcCol="1270" anchor="ctr" anchorCtr="0">
          <a:noAutofit/>
        </a:bodyPr>
        <a:lstStyle/>
        <a:p>
          <a:pPr marL="0" lvl="0" indent="0" algn="l" defTabSz="800100">
            <a:lnSpc>
              <a:spcPct val="90000"/>
            </a:lnSpc>
            <a:spcBef>
              <a:spcPct val="0"/>
            </a:spcBef>
            <a:spcAft>
              <a:spcPct val="35000"/>
            </a:spcAft>
            <a:buNone/>
          </a:pPr>
          <a:r>
            <a:rPr lang="en-US" sz="1800" b="1" kern="1200" dirty="0"/>
            <a:t>Incorporates language as needed, from the “Use and Charges” clause, as needed</a:t>
          </a:r>
        </a:p>
      </dsp:txBody>
      <dsp:txXfrm>
        <a:off x="3844367" y="2912414"/>
        <a:ext cx="7008595" cy="1159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19779-8E0E-4292-A791-5AE1D52525FA}">
      <dsp:nvSpPr>
        <dsp:cNvPr id="0" name=""/>
        <dsp:cNvSpPr/>
      </dsp:nvSpPr>
      <dsp:spPr>
        <a:xfrm>
          <a:off x="0" y="3716"/>
          <a:ext cx="11277495" cy="420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C42D0-D911-426C-8761-6312F21BE0F7}">
      <dsp:nvSpPr>
        <dsp:cNvPr id="0" name=""/>
        <dsp:cNvSpPr/>
      </dsp:nvSpPr>
      <dsp:spPr>
        <a:xfrm>
          <a:off x="127186" y="98317"/>
          <a:ext cx="231474" cy="231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D46935-3436-4BA3-B7FE-AA64A6C1F52C}">
      <dsp:nvSpPr>
        <dsp:cNvPr id="0" name=""/>
        <dsp:cNvSpPr/>
      </dsp:nvSpPr>
      <dsp:spPr>
        <a:xfrm>
          <a:off x="485847" y="3716"/>
          <a:ext cx="10675662" cy="63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747" tIns="66747" rIns="66747" bIns="66747" numCol="1" spcCol="1270" anchor="ctr" anchorCtr="0">
          <a:noAutofit/>
        </a:bodyPr>
        <a:lstStyle/>
        <a:p>
          <a:pPr marL="0" lvl="0" indent="0" algn="l" defTabSz="1066800">
            <a:lnSpc>
              <a:spcPct val="100000"/>
            </a:lnSpc>
            <a:spcBef>
              <a:spcPct val="0"/>
            </a:spcBef>
            <a:spcAft>
              <a:spcPct val="35000"/>
            </a:spcAft>
            <a:buNone/>
          </a:pPr>
          <a:r>
            <a:rPr lang="en-US" sz="2400" b="1" kern="1200"/>
            <a:t>Contractor responsibility (under the clause) starts upon physical receipt, i.e., not acquisition. For material, ends upon issuance</a:t>
          </a:r>
        </a:p>
      </dsp:txBody>
      <dsp:txXfrm>
        <a:off x="485847" y="3716"/>
        <a:ext cx="10675662" cy="630676"/>
      </dsp:txXfrm>
    </dsp:sp>
    <dsp:sp modelId="{FDA83AB2-63E4-4D03-9BB6-898F7E679E9F}">
      <dsp:nvSpPr>
        <dsp:cNvPr id="0" name=""/>
        <dsp:cNvSpPr/>
      </dsp:nvSpPr>
      <dsp:spPr>
        <a:xfrm>
          <a:off x="0" y="792062"/>
          <a:ext cx="11277495" cy="420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9D66AC-7291-4AB5-8BB0-22CDCB0EB893}">
      <dsp:nvSpPr>
        <dsp:cNvPr id="0" name=""/>
        <dsp:cNvSpPr/>
      </dsp:nvSpPr>
      <dsp:spPr>
        <a:xfrm>
          <a:off x="127186" y="886663"/>
          <a:ext cx="231474" cy="231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0C14A-25F5-404B-A981-E741A8F361E5}">
      <dsp:nvSpPr>
        <dsp:cNvPr id="0" name=""/>
        <dsp:cNvSpPr/>
      </dsp:nvSpPr>
      <dsp:spPr>
        <a:xfrm>
          <a:off x="485847" y="792062"/>
          <a:ext cx="10675662" cy="63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747" tIns="66747" rIns="66747" bIns="66747" numCol="1" spcCol="1270" anchor="ctr" anchorCtr="0">
          <a:noAutofit/>
        </a:bodyPr>
        <a:lstStyle/>
        <a:p>
          <a:pPr marL="0" lvl="0" indent="0" algn="l" defTabSz="1066800">
            <a:lnSpc>
              <a:spcPct val="100000"/>
            </a:lnSpc>
            <a:spcBef>
              <a:spcPct val="0"/>
            </a:spcBef>
            <a:spcAft>
              <a:spcPct val="35000"/>
            </a:spcAft>
            <a:buNone/>
          </a:pPr>
          <a:r>
            <a:rPr lang="en-US" sz="2400" b="1" kern="1200"/>
            <a:t>APPLICATION of ISO 55000, Asset Management, equates to an adequate system</a:t>
          </a:r>
        </a:p>
      </dsp:txBody>
      <dsp:txXfrm>
        <a:off x="485847" y="792062"/>
        <a:ext cx="10675662" cy="630676"/>
      </dsp:txXfrm>
    </dsp:sp>
    <dsp:sp modelId="{2C1FF3CA-F12F-44CD-9F63-31E60C203BC4}">
      <dsp:nvSpPr>
        <dsp:cNvPr id="0" name=""/>
        <dsp:cNvSpPr/>
      </dsp:nvSpPr>
      <dsp:spPr>
        <a:xfrm>
          <a:off x="0" y="1580407"/>
          <a:ext cx="11277495" cy="420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D2F3E-6A2E-4A74-BF74-746DECEA395F}">
      <dsp:nvSpPr>
        <dsp:cNvPr id="0" name=""/>
        <dsp:cNvSpPr/>
      </dsp:nvSpPr>
      <dsp:spPr>
        <a:xfrm>
          <a:off x="127186" y="1675009"/>
          <a:ext cx="231474" cy="231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01FBFC-53EB-4396-B936-76393EF25ADD}">
      <dsp:nvSpPr>
        <dsp:cNvPr id="0" name=""/>
        <dsp:cNvSpPr/>
      </dsp:nvSpPr>
      <dsp:spPr>
        <a:xfrm>
          <a:off x="485847" y="1580407"/>
          <a:ext cx="10675662" cy="63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747" tIns="66747" rIns="66747" bIns="66747" numCol="1" spcCol="1270" anchor="ctr" anchorCtr="0">
          <a:noAutofit/>
        </a:bodyPr>
        <a:lstStyle/>
        <a:p>
          <a:pPr marL="0" lvl="0" indent="0" algn="l" defTabSz="1066800">
            <a:lnSpc>
              <a:spcPct val="100000"/>
            </a:lnSpc>
            <a:spcBef>
              <a:spcPct val="0"/>
            </a:spcBef>
            <a:spcAft>
              <a:spcPct val="35000"/>
            </a:spcAft>
            <a:buNone/>
          </a:pPr>
          <a:r>
            <a:rPr lang="en-US" sz="2400" b="1" kern="1200"/>
            <a:t>Cites suitability of ASTM 2936-13 (Contractor Self-Assessment)</a:t>
          </a:r>
        </a:p>
      </dsp:txBody>
      <dsp:txXfrm>
        <a:off x="485847" y="1580407"/>
        <a:ext cx="10675662" cy="630676"/>
      </dsp:txXfrm>
    </dsp:sp>
    <dsp:sp modelId="{D800C4EC-F170-47FF-A3BD-DFF40C07FFB8}">
      <dsp:nvSpPr>
        <dsp:cNvPr id="0" name=""/>
        <dsp:cNvSpPr/>
      </dsp:nvSpPr>
      <dsp:spPr>
        <a:xfrm>
          <a:off x="0" y="2368753"/>
          <a:ext cx="11277495" cy="420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FF73D3-B02A-4D77-A6F4-A21AEDDBA535}">
      <dsp:nvSpPr>
        <dsp:cNvPr id="0" name=""/>
        <dsp:cNvSpPr/>
      </dsp:nvSpPr>
      <dsp:spPr>
        <a:xfrm>
          <a:off x="127186" y="2463355"/>
          <a:ext cx="231474" cy="2312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19C0AD-AA53-43CC-99FF-E4F9C22E6A7E}">
      <dsp:nvSpPr>
        <dsp:cNvPr id="0" name=""/>
        <dsp:cNvSpPr/>
      </dsp:nvSpPr>
      <dsp:spPr>
        <a:xfrm>
          <a:off x="485847" y="2368753"/>
          <a:ext cx="10675662" cy="63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747" tIns="66747" rIns="66747" bIns="66747" numCol="1" spcCol="1270" anchor="ctr" anchorCtr="0">
          <a:noAutofit/>
        </a:bodyPr>
        <a:lstStyle/>
        <a:p>
          <a:pPr marL="0" lvl="0" indent="0" algn="l" defTabSz="1066800">
            <a:lnSpc>
              <a:spcPct val="100000"/>
            </a:lnSpc>
            <a:spcBef>
              <a:spcPct val="0"/>
            </a:spcBef>
            <a:spcAft>
              <a:spcPct val="35000"/>
            </a:spcAft>
            <a:buNone/>
          </a:pPr>
          <a:r>
            <a:rPr lang="en-US" sz="2400" b="1" kern="1200" dirty="0"/>
            <a:t>Permits Material management in the same manner as other material (progress payment inventory, contractor-owned)</a:t>
          </a:r>
        </a:p>
      </dsp:txBody>
      <dsp:txXfrm>
        <a:off x="485847" y="2368753"/>
        <a:ext cx="10675662" cy="630676"/>
      </dsp:txXfrm>
    </dsp:sp>
    <dsp:sp modelId="{C7AA74A0-D50B-4213-8012-42D96364509B}">
      <dsp:nvSpPr>
        <dsp:cNvPr id="0" name=""/>
        <dsp:cNvSpPr/>
      </dsp:nvSpPr>
      <dsp:spPr>
        <a:xfrm>
          <a:off x="0" y="3157099"/>
          <a:ext cx="11277495" cy="420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26E47-BD18-4F86-9FF8-9DC5EB6C08EF}">
      <dsp:nvSpPr>
        <dsp:cNvPr id="0" name=""/>
        <dsp:cNvSpPr/>
      </dsp:nvSpPr>
      <dsp:spPr>
        <a:xfrm>
          <a:off x="127186" y="3251700"/>
          <a:ext cx="231474" cy="2312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508DAE-498A-4E23-BCD0-8BD6081ABCE7}">
      <dsp:nvSpPr>
        <dsp:cNvPr id="0" name=""/>
        <dsp:cNvSpPr/>
      </dsp:nvSpPr>
      <dsp:spPr>
        <a:xfrm>
          <a:off x="485847" y="3157099"/>
          <a:ext cx="10675662" cy="63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747" tIns="66747" rIns="66747" bIns="66747" numCol="1" spcCol="1270" anchor="ctr" anchorCtr="0">
          <a:noAutofit/>
        </a:bodyPr>
        <a:lstStyle/>
        <a:p>
          <a:pPr marL="0" lvl="0" indent="0" algn="l" defTabSz="1066800">
            <a:lnSpc>
              <a:spcPct val="100000"/>
            </a:lnSpc>
            <a:spcBef>
              <a:spcPct val="0"/>
            </a:spcBef>
            <a:spcAft>
              <a:spcPct val="35000"/>
            </a:spcAft>
            <a:buNone/>
          </a:pPr>
          <a:r>
            <a:rPr lang="en-US" sz="2400" b="1" kern="1200"/>
            <a:t>Simplifies record-keeping; removes most data elements</a:t>
          </a:r>
        </a:p>
      </dsp:txBody>
      <dsp:txXfrm>
        <a:off x="485847" y="3157099"/>
        <a:ext cx="10675662" cy="630676"/>
      </dsp:txXfrm>
    </dsp:sp>
    <dsp:sp modelId="{FDF4FC2F-8D5B-48FE-930D-7D38B87A89B4}">
      <dsp:nvSpPr>
        <dsp:cNvPr id="0" name=""/>
        <dsp:cNvSpPr/>
      </dsp:nvSpPr>
      <dsp:spPr>
        <a:xfrm>
          <a:off x="0" y="3945445"/>
          <a:ext cx="11277495" cy="420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A5489-0FE8-4DE3-A81E-1AFA878C5192}">
      <dsp:nvSpPr>
        <dsp:cNvPr id="0" name=""/>
        <dsp:cNvSpPr/>
      </dsp:nvSpPr>
      <dsp:spPr>
        <a:xfrm>
          <a:off x="127186" y="4040046"/>
          <a:ext cx="231474" cy="2312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2717C-8CEB-4A9B-8ED8-288E84A48C21}">
      <dsp:nvSpPr>
        <dsp:cNvPr id="0" name=""/>
        <dsp:cNvSpPr/>
      </dsp:nvSpPr>
      <dsp:spPr>
        <a:xfrm>
          <a:off x="485847" y="3945445"/>
          <a:ext cx="10675662" cy="63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747" tIns="66747" rIns="66747" bIns="66747" numCol="1" spcCol="1270" anchor="ctr" anchorCtr="0">
          <a:noAutofit/>
        </a:bodyPr>
        <a:lstStyle/>
        <a:p>
          <a:pPr marL="0" lvl="0" indent="0" algn="l" defTabSz="1066800">
            <a:lnSpc>
              <a:spcPct val="100000"/>
            </a:lnSpc>
            <a:spcBef>
              <a:spcPct val="0"/>
            </a:spcBef>
            <a:spcAft>
              <a:spcPct val="35000"/>
            </a:spcAft>
            <a:buNone/>
          </a:pPr>
          <a:r>
            <a:rPr lang="en-US" sz="2400" b="1" kern="1200"/>
            <a:t>Government access to contractor premises: does NOT include access to contractor Information Management systems</a:t>
          </a:r>
        </a:p>
      </dsp:txBody>
      <dsp:txXfrm>
        <a:off x="485847" y="3945445"/>
        <a:ext cx="10675662" cy="630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C3FB-593E-45ED-9FB5-6C1AB5A83B2A}">
      <dsp:nvSpPr>
        <dsp:cNvPr id="0" name=""/>
        <dsp:cNvSpPr/>
      </dsp:nvSpPr>
      <dsp:spPr>
        <a:xfrm>
          <a:off x="0" y="1317"/>
          <a:ext cx="11277495" cy="5613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D9FC12-4261-47D1-873B-D0FAC1B190D2}">
      <dsp:nvSpPr>
        <dsp:cNvPr id="0" name=""/>
        <dsp:cNvSpPr/>
      </dsp:nvSpPr>
      <dsp:spPr>
        <a:xfrm>
          <a:off x="169799" y="127614"/>
          <a:ext cx="308726" cy="3087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70C17D-7F29-405C-B643-6CFD0C3DA8F8}">
      <dsp:nvSpPr>
        <dsp:cNvPr id="0" name=""/>
        <dsp:cNvSpPr/>
      </dsp:nvSpPr>
      <dsp:spPr>
        <a:xfrm>
          <a:off x="648326" y="1317"/>
          <a:ext cx="10629168" cy="56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07" tIns="59407" rIns="59407" bIns="59407" numCol="1" spcCol="1270" anchor="ctr" anchorCtr="0">
          <a:noAutofit/>
        </a:bodyPr>
        <a:lstStyle/>
        <a:p>
          <a:pPr marL="0" lvl="0" indent="0" algn="l" defTabSz="844550">
            <a:lnSpc>
              <a:spcPct val="90000"/>
            </a:lnSpc>
            <a:spcBef>
              <a:spcPct val="0"/>
            </a:spcBef>
            <a:spcAft>
              <a:spcPct val="35000"/>
            </a:spcAft>
            <a:buNone/>
          </a:pPr>
          <a:r>
            <a:rPr lang="en-US" sz="1900" b="1" kern="1200" dirty="0"/>
            <a:t>Government “contract property” (GFP and CAP, nothing else!)</a:t>
          </a:r>
        </a:p>
      </dsp:txBody>
      <dsp:txXfrm>
        <a:off x="648326" y="1317"/>
        <a:ext cx="10629168" cy="561321"/>
      </dsp:txXfrm>
    </dsp:sp>
    <dsp:sp modelId="{4E170F80-5ED7-4220-9A31-DE08A97E1E26}">
      <dsp:nvSpPr>
        <dsp:cNvPr id="0" name=""/>
        <dsp:cNvSpPr/>
      </dsp:nvSpPr>
      <dsp:spPr>
        <a:xfrm>
          <a:off x="0" y="702969"/>
          <a:ext cx="11277495" cy="5613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D115A-9B61-4120-A75A-B7B87D534C67}">
      <dsp:nvSpPr>
        <dsp:cNvPr id="0" name=""/>
        <dsp:cNvSpPr/>
      </dsp:nvSpPr>
      <dsp:spPr>
        <a:xfrm>
          <a:off x="169799" y="829266"/>
          <a:ext cx="308726" cy="3087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7E94BE-3021-4164-9B10-86A1C3732FED}">
      <dsp:nvSpPr>
        <dsp:cNvPr id="0" name=""/>
        <dsp:cNvSpPr/>
      </dsp:nvSpPr>
      <dsp:spPr>
        <a:xfrm>
          <a:off x="648326" y="702969"/>
          <a:ext cx="10629168" cy="56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07" tIns="59407" rIns="59407" bIns="59407" numCol="1" spcCol="1270" anchor="ctr" anchorCtr="0">
          <a:noAutofit/>
        </a:bodyPr>
        <a:lstStyle/>
        <a:p>
          <a:pPr marL="0" lvl="0" indent="0" algn="l" defTabSz="844550">
            <a:lnSpc>
              <a:spcPct val="90000"/>
            </a:lnSpc>
            <a:spcBef>
              <a:spcPct val="0"/>
            </a:spcBef>
            <a:spcAft>
              <a:spcPct val="35000"/>
            </a:spcAft>
            <a:buNone/>
          </a:pPr>
          <a:r>
            <a:rPr lang="en-US" sz="1900" b="1" kern="1200"/>
            <a:t>Industry-leading practice</a:t>
          </a:r>
        </a:p>
      </dsp:txBody>
      <dsp:txXfrm>
        <a:off x="648326" y="702969"/>
        <a:ext cx="10629168" cy="561321"/>
      </dsp:txXfrm>
    </dsp:sp>
    <dsp:sp modelId="{2168EAC0-14FC-4A7A-9C83-98FF9A95104F}">
      <dsp:nvSpPr>
        <dsp:cNvPr id="0" name=""/>
        <dsp:cNvSpPr/>
      </dsp:nvSpPr>
      <dsp:spPr>
        <a:xfrm>
          <a:off x="0" y="1404621"/>
          <a:ext cx="11277495" cy="5613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5CE0F9-6FE0-4EBC-BEFB-E04D4D87E924}">
      <dsp:nvSpPr>
        <dsp:cNvPr id="0" name=""/>
        <dsp:cNvSpPr/>
      </dsp:nvSpPr>
      <dsp:spPr>
        <a:xfrm>
          <a:off x="169799" y="1530918"/>
          <a:ext cx="308726" cy="3087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4B28AC-0C9E-4D33-BD39-276BE78739F8}">
      <dsp:nvSpPr>
        <dsp:cNvPr id="0" name=""/>
        <dsp:cNvSpPr/>
      </dsp:nvSpPr>
      <dsp:spPr>
        <a:xfrm>
          <a:off x="648326" y="1404621"/>
          <a:ext cx="10629168" cy="56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07" tIns="59407" rIns="59407" bIns="59407" numCol="1" spcCol="1270" anchor="ctr" anchorCtr="0">
          <a:noAutofit/>
        </a:bodyPr>
        <a:lstStyle/>
        <a:p>
          <a:pPr marL="0" lvl="0" indent="0" algn="l" defTabSz="844550">
            <a:lnSpc>
              <a:spcPct val="90000"/>
            </a:lnSpc>
            <a:spcBef>
              <a:spcPct val="0"/>
            </a:spcBef>
            <a:spcAft>
              <a:spcPct val="35000"/>
            </a:spcAft>
            <a:buNone/>
          </a:pPr>
          <a:r>
            <a:rPr lang="en-US" sz="1900" b="1" kern="1200"/>
            <a:t>Issuance</a:t>
          </a:r>
        </a:p>
      </dsp:txBody>
      <dsp:txXfrm>
        <a:off x="648326" y="1404621"/>
        <a:ext cx="10629168" cy="561321"/>
      </dsp:txXfrm>
    </dsp:sp>
    <dsp:sp modelId="{FDD6B53D-B195-489F-A476-CBC51B7780CB}">
      <dsp:nvSpPr>
        <dsp:cNvPr id="0" name=""/>
        <dsp:cNvSpPr/>
      </dsp:nvSpPr>
      <dsp:spPr>
        <a:xfrm>
          <a:off x="0" y="2106273"/>
          <a:ext cx="11277495" cy="5613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A1F8A-C4BA-4832-B03F-1EF04C02CF92}">
      <dsp:nvSpPr>
        <dsp:cNvPr id="0" name=""/>
        <dsp:cNvSpPr/>
      </dsp:nvSpPr>
      <dsp:spPr>
        <a:xfrm>
          <a:off x="169799" y="2232571"/>
          <a:ext cx="308726" cy="3087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60E30C-206B-4926-9E14-73686DCC7CB1}">
      <dsp:nvSpPr>
        <dsp:cNvPr id="0" name=""/>
        <dsp:cNvSpPr/>
      </dsp:nvSpPr>
      <dsp:spPr>
        <a:xfrm>
          <a:off x="648326" y="2106273"/>
          <a:ext cx="10629168" cy="56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07" tIns="59407" rIns="59407" bIns="59407" numCol="1" spcCol="1270" anchor="ctr" anchorCtr="0">
          <a:noAutofit/>
        </a:bodyPr>
        <a:lstStyle/>
        <a:p>
          <a:pPr marL="0" lvl="0" indent="0" algn="l" defTabSz="844550">
            <a:lnSpc>
              <a:spcPct val="90000"/>
            </a:lnSpc>
            <a:spcBef>
              <a:spcPct val="0"/>
            </a:spcBef>
            <a:spcAft>
              <a:spcPct val="35000"/>
            </a:spcAft>
            <a:buNone/>
          </a:pPr>
          <a:r>
            <a:rPr lang="en-US" sz="1900" b="1" kern="1200"/>
            <a:t>Receipt</a:t>
          </a:r>
        </a:p>
      </dsp:txBody>
      <dsp:txXfrm>
        <a:off x="648326" y="2106273"/>
        <a:ext cx="10629168" cy="561321"/>
      </dsp:txXfrm>
    </dsp:sp>
    <dsp:sp modelId="{49767B56-3A68-471F-B8A4-D58A6450044B}">
      <dsp:nvSpPr>
        <dsp:cNvPr id="0" name=""/>
        <dsp:cNvSpPr/>
      </dsp:nvSpPr>
      <dsp:spPr>
        <a:xfrm>
          <a:off x="0" y="2807925"/>
          <a:ext cx="11277495" cy="5613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748B2A-0585-4682-9E68-9D8BD1A2CFFF}">
      <dsp:nvSpPr>
        <dsp:cNvPr id="0" name=""/>
        <dsp:cNvSpPr/>
      </dsp:nvSpPr>
      <dsp:spPr>
        <a:xfrm>
          <a:off x="169799" y="2934223"/>
          <a:ext cx="308726" cy="3087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1AB64-17E1-4FB9-AB79-2C95D742E64A}">
      <dsp:nvSpPr>
        <dsp:cNvPr id="0" name=""/>
        <dsp:cNvSpPr/>
      </dsp:nvSpPr>
      <dsp:spPr>
        <a:xfrm>
          <a:off x="648326" y="2807925"/>
          <a:ext cx="10629168" cy="56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07" tIns="59407" rIns="59407" bIns="59407" numCol="1" spcCol="1270" anchor="ctr" anchorCtr="0">
          <a:noAutofit/>
        </a:bodyPr>
        <a:lstStyle/>
        <a:p>
          <a:pPr marL="0" lvl="0" indent="0" algn="l" defTabSz="844550">
            <a:lnSpc>
              <a:spcPct val="90000"/>
            </a:lnSpc>
            <a:spcBef>
              <a:spcPct val="0"/>
            </a:spcBef>
            <a:spcAft>
              <a:spcPct val="35000"/>
            </a:spcAft>
            <a:buNone/>
          </a:pPr>
          <a:r>
            <a:rPr lang="en-US" sz="1900" b="1" kern="1200"/>
            <a:t>Rental period, Rental time</a:t>
          </a:r>
        </a:p>
      </dsp:txBody>
      <dsp:txXfrm>
        <a:off x="648326" y="2807925"/>
        <a:ext cx="10629168" cy="561321"/>
      </dsp:txXfrm>
    </dsp:sp>
    <dsp:sp modelId="{75822CB9-1DBB-4988-8A58-8A9BD519287C}">
      <dsp:nvSpPr>
        <dsp:cNvPr id="0" name=""/>
        <dsp:cNvSpPr/>
      </dsp:nvSpPr>
      <dsp:spPr>
        <a:xfrm>
          <a:off x="0" y="3509577"/>
          <a:ext cx="11277495" cy="5613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F3E470-8BDF-4BA4-8049-3B954EF60BD8}">
      <dsp:nvSpPr>
        <dsp:cNvPr id="0" name=""/>
        <dsp:cNvSpPr/>
      </dsp:nvSpPr>
      <dsp:spPr>
        <a:xfrm>
          <a:off x="169799" y="3635875"/>
          <a:ext cx="308726" cy="3087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79227F-A895-42DC-A8E5-9F0412BF7BCA}">
      <dsp:nvSpPr>
        <dsp:cNvPr id="0" name=""/>
        <dsp:cNvSpPr/>
      </dsp:nvSpPr>
      <dsp:spPr>
        <a:xfrm>
          <a:off x="648326" y="3509577"/>
          <a:ext cx="10629168" cy="56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07" tIns="59407" rIns="59407" bIns="59407" numCol="1" spcCol="1270" anchor="ctr" anchorCtr="0">
          <a:noAutofit/>
        </a:bodyPr>
        <a:lstStyle/>
        <a:p>
          <a:pPr marL="0" lvl="0" indent="0" algn="l" defTabSz="844550">
            <a:lnSpc>
              <a:spcPct val="90000"/>
            </a:lnSpc>
            <a:spcBef>
              <a:spcPct val="0"/>
            </a:spcBef>
            <a:spcAft>
              <a:spcPct val="35000"/>
            </a:spcAft>
            <a:buNone/>
          </a:pPr>
          <a:r>
            <a:rPr lang="en-US" sz="1900" b="1" kern="1200"/>
            <a:t>Workmanship </a:t>
          </a:r>
        </a:p>
      </dsp:txBody>
      <dsp:txXfrm>
        <a:off x="648326" y="3509577"/>
        <a:ext cx="10629168" cy="5613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58339C-D037-4DAF-9262-2577D9843B01}" type="datetimeFigureOut">
              <a:rPr lang="en-US" smtClean="0"/>
              <a:t>7/31/2025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7C1208-6AA4-40A4-A083-3DF542E963C5}" type="slidenum">
              <a:rPr lang="en-US" smtClean="0"/>
              <a:t>‹#›</a:t>
            </a:fld>
            <a:endParaRPr lang="en-US" dirty="0"/>
          </a:p>
        </p:txBody>
      </p:sp>
    </p:spTree>
    <p:extLst>
      <p:ext uri="{BB962C8B-B14F-4D97-AF65-F5344CB8AC3E}">
        <p14:creationId xmlns:p14="http://schemas.microsoft.com/office/powerpoint/2010/main" val="3552218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75B092-E384-4A75-AD07-4A55D9181AB9}" type="datetimeFigureOut">
              <a:rPr lang="en-US" smtClean="0"/>
              <a:t>7/31/2025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704033-38F8-491D-9D8F-F35C487CC4CE}" type="slidenum">
              <a:rPr lang="en-US" smtClean="0"/>
              <a:t>‹#›</a:t>
            </a:fld>
            <a:endParaRPr lang="en-US" dirty="0"/>
          </a:p>
        </p:txBody>
      </p:sp>
    </p:spTree>
    <p:extLst>
      <p:ext uri="{BB962C8B-B14F-4D97-AF65-F5344CB8AC3E}">
        <p14:creationId xmlns:p14="http://schemas.microsoft.com/office/powerpoint/2010/main" val="344770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41.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4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7.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0.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T Colors">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8C0BD8E-9416-2609-50E3-1FE2A8A28351}"/>
              </a:ext>
            </a:extLst>
          </p:cNvPr>
          <p:cNvSpPr/>
          <p:nvPr userDrawn="1"/>
        </p:nvSpPr>
        <p:spPr>
          <a:xfrm rot="5400000">
            <a:off x="3562349" y="1609725"/>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1"/>
          </a:solidFill>
          <a:ln w="9525" cap="flat">
            <a:noFill/>
            <a:prstDash val="solid"/>
            <a:miter/>
          </a:ln>
        </p:spPr>
        <p:txBody>
          <a:bodyPr rtlCol="0" anchor="ctr"/>
          <a:lstStyle/>
          <a:p>
            <a:endParaRPr lang="en-US" b="1" i="0" dirty="0">
              <a:latin typeface="Verdana" panose="020B0604030504040204" pitchFamily="34" charset="0"/>
            </a:endParaRPr>
          </a:p>
        </p:txBody>
      </p:sp>
      <p:sp>
        <p:nvSpPr>
          <p:cNvPr id="6" name="Freeform: Shape 5">
            <a:extLst>
              <a:ext uri="{FF2B5EF4-FFF2-40B4-BE49-F238E27FC236}">
                <a16:creationId xmlns:a16="http://schemas.microsoft.com/office/drawing/2014/main" id="{4454548B-A82E-DAC2-191D-6C3A2E39B52E}"/>
              </a:ext>
            </a:extLst>
          </p:cNvPr>
          <p:cNvSpPr/>
          <p:nvPr userDrawn="1"/>
        </p:nvSpPr>
        <p:spPr>
          <a:xfrm rot="5400000">
            <a:off x="4892992" y="1609724"/>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2"/>
          </a:solidFill>
          <a:ln w="9525" cap="flat">
            <a:noFill/>
            <a:prstDash val="solid"/>
            <a:miter/>
          </a:ln>
        </p:spPr>
        <p:txBody>
          <a:bodyPr rtlCol="0" anchor="ctr"/>
          <a:lstStyle/>
          <a:p>
            <a:endParaRPr lang="en-US" b="1" i="0" dirty="0">
              <a:latin typeface="Verdana" panose="020B0604030504040204" pitchFamily="34" charset="0"/>
            </a:endParaRPr>
          </a:p>
        </p:txBody>
      </p:sp>
      <p:sp>
        <p:nvSpPr>
          <p:cNvPr id="7" name="Freeform: Shape 6">
            <a:extLst>
              <a:ext uri="{FF2B5EF4-FFF2-40B4-BE49-F238E27FC236}">
                <a16:creationId xmlns:a16="http://schemas.microsoft.com/office/drawing/2014/main" id="{E59DFDBE-5F74-810C-8868-DE8478AB9336}"/>
              </a:ext>
            </a:extLst>
          </p:cNvPr>
          <p:cNvSpPr/>
          <p:nvPr userDrawn="1"/>
        </p:nvSpPr>
        <p:spPr>
          <a:xfrm rot="5400000">
            <a:off x="6223539" y="1609724"/>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tx1"/>
          </a:solidFill>
          <a:ln w="9525" cap="flat">
            <a:noFill/>
            <a:prstDash val="solid"/>
            <a:miter/>
          </a:ln>
        </p:spPr>
        <p:txBody>
          <a:bodyPr rtlCol="0" anchor="ctr"/>
          <a:lstStyle/>
          <a:p>
            <a:endParaRPr lang="en-US" b="1" i="0" dirty="0">
              <a:latin typeface="Verdana" panose="020B0604030504040204" pitchFamily="34" charset="0"/>
            </a:endParaRPr>
          </a:p>
        </p:txBody>
      </p:sp>
      <p:sp>
        <p:nvSpPr>
          <p:cNvPr id="8" name="Freeform: Shape 7">
            <a:extLst>
              <a:ext uri="{FF2B5EF4-FFF2-40B4-BE49-F238E27FC236}">
                <a16:creationId xmlns:a16="http://schemas.microsoft.com/office/drawing/2014/main" id="{3064C785-E3D6-D575-7CF2-00B96E82B4D6}"/>
              </a:ext>
            </a:extLst>
          </p:cNvPr>
          <p:cNvSpPr/>
          <p:nvPr userDrawn="1"/>
        </p:nvSpPr>
        <p:spPr>
          <a:xfrm rot="5400000">
            <a:off x="3562349"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rgbClr val="FFFFFF"/>
          </a:solidFill>
          <a:ln w="9525" cap="flat">
            <a:solidFill>
              <a:srgbClr val="231F20"/>
            </a:solidFill>
            <a:prstDash val="solid"/>
            <a:miter/>
          </a:ln>
        </p:spPr>
        <p:txBody>
          <a:bodyPr rtlCol="0" anchor="ctr"/>
          <a:lstStyle/>
          <a:p>
            <a:endParaRPr lang="en-US" b="1" i="0" dirty="0">
              <a:latin typeface="Verdana" panose="020B0604030504040204" pitchFamily="34" charset="0"/>
            </a:endParaRPr>
          </a:p>
        </p:txBody>
      </p:sp>
      <p:sp>
        <p:nvSpPr>
          <p:cNvPr id="9" name="Freeform: Shape 8">
            <a:extLst>
              <a:ext uri="{FF2B5EF4-FFF2-40B4-BE49-F238E27FC236}">
                <a16:creationId xmlns:a16="http://schemas.microsoft.com/office/drawing/2014/main" id="{3E93FDB2-7AD4-4C1C-A4F5-812BF04F1E58}"/>
              </a:ext>
            </a:extLst>
          </p:cNvPr>
          <p:cNvSpPr/>
          <p:nvPr userDrawn="1"/>
        </p:nvSpPr>
        <p:spPr>
          <a:xfrm rot="5400000">
            <a:off x="4892992"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bg2"/>
          </a:solidFill>
          <a:ln w="9525" cap="flat">
            <a:noFill/>
            <a:prstDash val="solid"/>
            <a:miter/>
          </a:ln>
        </p:spPr>
        <p:txBody>
          <a:bodyPr rtlCol="0" anchor="ctr"/>
          <a:lstStyle/>
          <a:p>
            <a:endParaRPr lang="en-US" b="1" i="0" dirty="0">
              <a:latin typeface="Verdana" panose="020B0604030504040204" pitchFamily="34" charset="0"/>
            </a:endParaRPr>
          </a:p>
        </p:txBody>
      </p:sp>
      <p:sp>
        <p:nvSpPr>
          <p:cNvPr id="10" name="Freeform: Shape 9">
            <a:extLst>
              <a:ext uri="{FF2B5EF4-FFF2-40B4-BE49-F238E27FC236}">
                <a16:creationId xmlns:a16="http://schemas.microsoft.com/office/drawing/2014/main" id="{6C698FB5-01A5-4CE8-37FC-FA3C7529EB0B}"/>
              </a:ext>
            </a:extLst>
          </p:cNvPr>
          <p:cNvSpPr/>
          <p:nvPr userDrawn="1"/>
        </p:nvSpPr>
        <p:spPr>
          <a:xfrm rot="5400000">
            <a:off x="6223539" y="2917983"/>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rgbClr val="979797"/>
          </a:solidFill>
          <a:ln w="9525" cap="flat">
            <a:noFill/>
            <a:prstDash val="solid"/>
            <a:miter/>
          </a:ln>
        </p:spPr>
        <p:txBody>
          <a:bodyPr rtlCol="0" anchor="ctr"/>
          <a:lstStyle/>
          <a:p>
            <a:endParaRPr lang="en-US" b="1" i="0" dirty="0">
              <a:latin typeface="Verdana" panose="020B0604030504040204" pitchFamily="34" charset="0"/>
            </a:endParaRPr>
          </a:p>
        </p:txBody>
      </p:sp>
      <p:sp>
        <p:nvSpPr>
          <p:cNvPr id="11" name="Freeform: Shape 10">
            <a:extLst>
              <a:ext uri="{FF2B5EF4-FFF2-40B4-BE49-F238E27FC236}">
                <a16:creationId xmlns:a16="http://schemas.microsoft.com/office/drawing/2014/main" id="{5E479C7F-6D63-F44C-B0C4-EC2E6B4EF344}"/>
              </a:ext>
            </a:extLst>
          </p:cNvPr>
          <p:cNvSpPr/>
          <p:nvPr userDrawn="1"/>
        </p:nvSpPr>
        <p:spPr>
          <a:xfrm rot="5400000">
            <a:off x="7610093"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tx2"/>
          </a:solidFill>
          <a:ln w="9525" cap="flat">
            <a:noFill/>
            <a:prstDash val="solid"/>
            <a:miter/>
          </a:ln>
        </p:spPr>
        <p:txBody>
          <a:bodyPr rtlCol="0" anchor="ctr"/>
          <a:lstStyle/>
          <a:p>
            <a:endParaRPr lang="en-US" b="1" i="0" dirty="0">
              <a:latin typeface="Verdana" panose="020B0604030504040204" pitchFamily="34" charset="0"/>
            </a:endParaRPr>
          </a:p>
        </p:txBody>
      </p:sp>
      <p:sp>
        <p:nvSpPr>
          <p:cNvPr id="12" name="Freeform: Shape 11">
            <a:extLst>
              <a:ext uri="{FF2B5EF4-FFF2-40B4-BE49-F238E27FC236}">
                <a16:creationId xmlns:a16="http://schemas.microsoft.com/office/drawing/2014/main" id="{FA9AD288-971B-4026-249A-414A173D98D4}"/>
              </a:ext>
            </a:extLst>
          </p:cNvPr>
          <p:cNvSpPr/>
          <p:nvPr userDrawn="1"/>
        </p:nvSpPr>
        <p:spPr>
          <a:xfrm rot="5400000">
            <a:off x="3562349"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4"/>
          </a:solidFill>
          <a:ln w="9525" cap="flat">
            <a:noFill/>
            <a:prstDash val="solid"/>
            <a:miter/>
          </a:ln>
        </p:spPr>
        <p:txBody>
          <a:bodyPr rtlCol="0" anchor="ctr"/>
          <a:lstStyle/>
          <a:p>
            <a:endParaRPr lang="en-US" b="1" i="0" dirty="0">
              <a:latin typeface="Verdana" panose="020B0604030504040204" pitchFamily="34" charset="0"/>
            </a:endParaRPr>
          </a:p>
        </p:txBody>
      </p:sp>
      <p:sp>
        <p:nvSpPr>
          <p:cNvPr id="13" name="Freeform: Shape 12">
            <a:extLst>
              <a:ext uri="{FF2B5EF4-FFF2-40B4-BE49-F238E27FC236}">
                <a16:creationId xmlns:a16="http://schemas.microsoft.com/office/drawing/2014/main" id="{76D28557-528A-9395-3116-1F5DB3A7CBBD}"/>
              </a:ext>
            </a:extLst>
          </p:cNvPr>
          <p:cNvSpPr/>
          <p:nvPr userDrawn="1"/>
        </p:nvSpPr>
        <p:spPr>
          <a:xfrm rot="5400000">
            <a:off x="4892896"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5"/>
          </a:solidFill>
          <a:ln w="9525" cap="flat">
            <a:noFill/>
            <a:prstDash val="solid"/>
            <a:miter/>
          </a:ln>
        </p:spPr>
        <p:txBody>
          <a:bodyPr rtlCol="0" anchor="ctr"/>
          <a:lstStyle/>
          <a:p>
            <a:endParaRPr lang="en-US" b="1" i="0" dirty="0">
              <a:latin typeface="Verdana" panose="020B0604030504040204" pitchFamily="34" charset="0"/>
            </a:endParaRPr>
          </a:p>
        </p:txBody>
      </p:sp>
      <p:sp>
        <p:nvSpPr>
          <p:cNvPr id="14" name="Freeform: Shape 13">
            <a:extLst>
              <a:ext uri="{FF2B5EF4-FFF2-40B4-BE49-F238E27FC236}">
                <a16:creationId xmlns:a16="http://schemas.microsoft.com/office/drawing/2014/main" id="{99BB7730-3C83-2335-8188-A3F50A391569}"/>
              </a:ext>
            </a:extLst>
          </p:cNvPr>
          <p:cNvSpPr/>
          <p:nvPr userDrawn="1"/>
        </p:nvSpPr>
        <p:spPr>
          <a:xfrm rot="5400000">
            <a:off x="6223539" y="4226147"/>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accent6"/>
          </a:solidFill>
          <a:ln w="9525" cap="flat">
            <a:noFill/>
            <a:prstDash val="solid"/>
            <a:miter/>
          </a:ln>
        </p:spPr>
        <p:txBody>
          <a:bodyPr rtlCol="0" anchor="ctr"/>
          <a:lstStyle/>
          <a:p>
            <a:endParaRPr lang="en-US" b="1" i="0" dirty="0">
              <a:latin typeface="Verdana" panose="020B0604030504040204" pitchFamily="34" charset="0"/>
            </a:endParaRPr>
          </a:p>
        </p:txBody>
      </p:sp>
      <p:sp>
        <p:nvSpPr>
          <p:cNvPr id="15" name="Freeform: Shape 14">
            <a:extLst>
              <a:ext uri="{FF2B5EF4-FFF2-40B4-BE49-F238E27FC236}">
                <a16:creationId xmlns:a16="http://schemas.microsoft.com/office/drawing/2014/main" id="{A0693ACA-5FA3-A68B-868C-3CEDFB62D084}"/>
              </a:ext>
            </a:extLst>
          </p:cNvPr>
          <p:cNvSpPr/>
          <p:nvPr userDrawn="1"/>
        </p:nvSpPr>
        <p:spPr>
          <a:xfrm rot="5400000">
            <a:off x="7609998"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3"/>
          </a:solidFill>
          <a:ln w="9525" cap="flat">
            <a:noFill/>
            <a:prstDash val="solid"/>
            <a:miter/>
          </a:ln>
        </p:spPr>
        <p:txBody>
          <a:bodyPr rtlCol="0" anchor="ctr"/>
          <a:lstStyle/>
          <a:p>
            <a:endParaRPr lang="en-US" b="1" i="0" dirty="0">
              <a:latin typeface="Verdana" panose="020B0604030504040204" pitchFamily="34" charset="0"/>
            </a:endParaRPr>
          </a:p>
        </p:txBody>
      </p:sp>
    </p:spTree>
    <p:extLst>
      <p:ext uri="{BB962C8B-B14F-4D97-AF65-F5344CB8AC3E}">
        <p14:creationId xmlns:p14="http://schemas.microsoft.com/office/powerpoint/2010/main" val="213923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4" name="Stocksy_comp_3347933.jpg">
            <a:extLst>
              <a:ext uri="{FF2B5EF4-FFF2-40B4-BE49-F238E27FC236}">
                <a16:creationId xmlns:a16="http://schemas.microsoft.com/office/drawing/2014/main" id="{5B8133E4-BFB6-299C-78EA-894109E5A0E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3" name="Stocksy_comp_3347933.jpg">
            <a:extLst>
              <a:ext uri="{FF2B5EF4-FFF2-40B4-BE49-F238E27FC236}">
                <a16:creationId xmlns:a16="http://schemas.microsoft.com/office/drawing/2014/main" id="{2D9047FB-2D2A-4DB1-03C2-13319780DFBB}"/>
              </a:ext>
            </a:extLst>
          </p:cNvPr>
          <p:cNvPicPr>
            <a:picLocks noChangeAspect="1"/>
          </p:cNvPicPr>
          <p:nvPr userDrawn="1"/>
        </p:nvPicPr>
        <p:blipFill rotWithShape="1">
          <a:blip r:embed="rId2" cstate="email">
            <a:grayscl/>
            <a:alphaModFix amt="30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Tree>
    <p:extLst>
      <p:ext uri="{BB962C8B-B14F-4D97-AF65-F5344CB8AC3E}">
        <p14:creationId xmlns:p14="http://schemas.microsoft.com/office/powerpoint/2010/main" val="4026144236"/>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90685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Horizontal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6D0AB906-B340-8799-AF0F-9165903474B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95D7B8DC-82C6-8E44-21CF-5ED178BA341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93FF301F-9BFB-7B9A-F9FE-8E1C3F99A714}"/>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18" name="Rectangle 17">
            <a:extLst>
              <a:ext uri="{FF2B5EF4-FFF2-40B4-BE49-F238E27FC236}">
                <a16:creationId xmlns:a16="http://schemas.microsoft.com/office/drawing/2014/main" id="{186ECFEB-65E8-F006-E24D-B472C4C935F1}"/>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19" name="Title 1">
            <a:extLst>
              <a:ext uri="{FF2B5EF4-FFF2-40B4-BE49-F238E27FC236}">
                <a16:creationId xmlns:a16="http://schemas.microsoft.com/office/drawing/2014/main" id="{45840A34-DC9F-8D08-2B40-7F584995F53D}"/>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0" name="Text Placeholder 9">
            <a:extLst>
              <a:ext uri="{FF2B5EF4-FFF2-40B4-BE49-F238E27FC236}">
                <a16:creationId xmlns:a16="http://schemas.microsoft.com/office/drawing/2014/main" id="{1C3FCC18-4123-FE93-29D1-66C13CA3564F}"/>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A53B707D-6B66-B7FE-E5C0-1D0E0DC16B97}"/>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0139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Horizontal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8B6E3FB6-5B3C-9BEF-A86D-16DDFAE3AB2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79450051-6CEC-AA43-383D-06C11DCC4F3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E126446F-4013-57A8-EA47-569CEC6B682C}"/>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18" name="Rectangle 17">
            <a:extLst>
              <a:ext uri="{FF2B5EF4-FFF2-40B4-BE49-F238E27FC236}">
                <a16:creationId xmlns:a16="http://schemas.microsoft.com/office/drawing/2014/main" id="{288667E1-31D3-2FED-E679-DD56C7134A6B}"/>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19" name="Title 1">
            <a:extLst>
              <a:ext uri="{FF2B5EF4-FFF2-40B4-BE49-F238E27FC236}">
                <a16:creationId xmlns:a16="http://schemas.microsoft.com/office/drawing/2014/main" id="{9D233CA3-5C31-734B-5348-3C3AE9404612}"/>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0" name="Text Placeholder 9">
            <a:extLst>
              <a:ext uri="{FF2B5EF4-FFF2-40B4-BE49-F238E27FC236}">
                <a16:creationId xmlns:a16="http://schemas.microsoft.com/office/drawing/2014/main" id="{640D6A28-EC49-02AB-51EC-C89B5C972575}"/>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612EF661-927D-1D8A-352E-E92B1ADDAB79}"/>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25067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Horizontal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C1F80E1-1EDB-BCA8-4BE0-B1A5A89AC1CE}"/>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3" name="Rectangle 2">
            <a:extLst>
              <a:ext uri="{FF2B5EF4-FFF2-40B4-BE49-F238E27FC236}">
                <a16:creationId xmlns:a16="http://schemas.microsoft.com/office/drawing/2014/main" id="{F152E558-621E-E500-BA18-6422215E1AF5}"/>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6" name="Title 1">
            <a:extLst>
              <a:ext uri="{FF2B5EF4-FFF2-40B4-BE49-F238E27FC236}">
                <a16:creationId xmlns:a16="http://schemas.microsoft.com/office/drawing/2014/main" id="{C8A9B75F-56F6-D1D4-FC1F-6856C018C7E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92D9064A-2EFC-A107-666C-748942297760}"/>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Slide Number Placeholder 4">
            <a:extLst>
              <a:ext uri="{FF2B5EF4-FFF2-40B4-BE49-F238E27FC236}">
                <a16:creationId xmlns:a16="http://schemas.microsoft.com/office/drawing/2014/main" id="{4EC05B7D-9C04-5D69-0D26-801A29A7826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4" name="Image" descr="Image">
            <a:extLst>
              <a:ext uri="{FF2B5EF4-FFF2-40B4-BE49-F238E27FC236}">
                <a16:creationId xmlns:a16="http://schemas.microsoft.com/office/drawing/2014/main" id="{D5FAB721-3AD2-508B-D359-9CD1E0261571}"/>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2" name="Content Placeholder 8">
            <a:extLst>
              <a:ext uri="{FF2B5EF4-FFF2-40B4-BE49-F238E27FC236}">
                <a16:creationId xmlns:a16="http://schemas.microsoft.com/office/drawing/2014/main" id="{090A0E07-A90B-938A-0DF7-5506CE341A0F}"/>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2809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Verdana" panose="020B0604030504040204" pitchFamily="34" charset="0"/>
                <a:cs typeface="Arial" panose="020B0604020202020204" pitchFamily="34" charset="0"/>
              </a:defRPr>
            </a:lvl1pPr>
          </a:lstStyle>
          <a:p>
            <a:r>
              <a:rPr lang="en-US" dirty="0"/>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2518062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Verdana" panose="020B0604030504040204" pitchFamily="34" charset="0"/>
                <a:cs typeface="Arial" panose="020B0604020202020204" pitchFamily="34" charset="0"/>
              </a:defRPr>
            </a:lvl1pPr>
          </a:lstStyle>
          <a:p>
            <a:r>
              <a:rPr lang="en-US" dirty="0"/>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3824336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Verdana" panose="020B0604030504040204" pitchFamily="34" charset="0"/>
                <a:cs typeface="Arial" panose="020B0604020202020204" pitchFamily="34" charset="0"/>
              </a:defRPr>
            </a:lvl1pPr>
          </a:lstStyle>
          <a:p>
            <a:r>
              <a:rPr lang="en-US" dirty="0"/>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1512382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F500E-989E-C6EA-A1D9-12795CAA2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userDrawn="1"/>
        </p:nvSpPr>
        <p:spPr>
          <a:xfrm>
            <a:off x="457200" y="5882002"/>
            <a:ext cx="8264439" cy="664797"/>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Verdana" panose="020B0604030504040204" pitchFamily="34" charset="0"/>
                <a:ea typeface="+mn-ea"/>
                <a:cs typeface="+mn-cs"/>
              </a:rPr>
              <a:t>The information provided here is of a general nature and is not intended to address the specific circumstances of any individual or entity. In specific circumstances, the services of a professional should be sought. Tax information, if any, contained in this communication was not intended or written to be used by any person for the purpose of avoiding penalties, nor should such information be construed as an opinion upon which any person may rely. The intended recipients of this communication and any attachments are not subject to any limitation on the disclosure of the tax treatment or tax structure of any transaction or matter that is the subject of this communication and any attachments. Baker Tilly US, LLP, trading as Baker Tilly, is a member of the global network of Baker Tilly International Ltd., the members of which are separate and independent legal entities. © 2024 Baker Tilly US, LLP</a:t>
            </a:r>
          </a:p>
        </p:txBody>
      </p:sp>
      <p:pic>
        <p:nvPicPr>
          <p:cNvPr id="5" name="Image">
            <a:extLst>
              <a:ext uri="{FF2B5EF4-FFF2-40B4-BE49-F238E27FC236}">
                <a16:creationId xmlns:a16="http://schemas.microsoft.com/office/drawing/2014/main" id="{C455076A-875E-D7D7-6ABA-8E9B9A9BB2F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8805"/>
            <a:ext cx="1821233" cy="480392"/>
          </a:xfrm>
          <a:prstGeom prst="rect">
            <a:avLst/>
          </a:prstGeom>
          <a:ln w="12700">
            <a:miter lim="400000"/>
          </a:ln>
        </p:spPr>
      </p:pic>
    </p:spTree>
    <p:extLst>
      <p:ext uri="{BB962C8B-B14F-4D97-AF65-F5344CB8AC3E}">
        <p14:creationId xmlns:p14="http://schemas.microsoft.com/office/powerpoint/2010/main" val="300185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Office Locations">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userDrawn="1"/>
        </p:nvPicPr>
        <p:blipFill rotWithShape="1">
          <a:blip r:embed="rId2">
            <a:alphaModFix amt="10000"/>
          </a:blip>
          <a:srcRect l="3083" r="3090" b="8245"/>
          <a:stretch/>
        </p:blipFill>
        <p:spPr>
          <a:xfrm>
            <a:off x="-1"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userDrawn="1"/>
        </p:nvPicPr>
        <p:blipFill>
          <a:blip r:embed="rId3"/>
          <a:stretch>
            <a:fillRect/>
          </a:stretch>
        </p:blipFill>
        <p:spPr>
          <a:xfrm>
            <a:off x="2381831" y="2191202"/>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userDrawn="1"/>
        </p:nvPicPr>
        <p:blipFill>
          <a:blip r:embed="rId3"/>
          <a:stretch>
            <a:fillRect/>
          </a:stretch>
        </p:blipFill>
        <p:spPr>
          <a:xfrm>
            <a:off x="2288413" y="1862825"/>
            <a:ext cx="529367"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userDrawn="1"/>
        </p:nvPicPr>
        <p:blipFill>
          <a:blip r:embed="rId3"/>
          <a:stretch>
            <a:fillRect/>
          </a:stretch>
        </p:blipFill>
        <p:spPr>
          <a:xfrm>
            <a:off x="318155" y="2174216"/>
            <a:ext cx="529367"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userDrawn="1"/>
        </p:nvPicPr>
        <p:blipFill>
          <a:blip r:embed="rId3"/>
          <a:stretch>
            <a:fillRect/>
          </a:stretch>
        </p:blipFill>
        <p:spPr>
          <a:xfrm>
            <a:off x="383264"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userDrawn="1"/>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userDrawn="1"/>
        </p:nvPicPr>
        <p:blipFill>
          <a:blip r:embed="rId3"/>
          <a:stretch>
            <a:fillRect/>
          </a:stretch>
        </p:blipFill>
        <p:spPr>
          <a:xfrm>
            <a:off x="1282014"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userDrawn="1"/>
        </p:nvPicPr>
        <p:blipFill>
          <a:blip r:embed="rId3"/>
          <a:stretch>
            <a:fillRect/>
          </a:stretch>
        </p:blipFill>
        <p:spPr>
          <a:xfrm>
            <a:off x="454035"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userDrawn="1"/>
        </p:nvPicPr>
        <p:blipFill>
          <a:blip r:embed="rId3"/>
          <a:stretch>
            <a:fillRect/>
          </a:stretch>
        </p:blipFill>
        <p:spPr>
          <a:xfrm>
            <a:off x="2424293" y="2041168"/>
            <a:ext cx="529367"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userDrawn="1"/>
        </p:nvPicPr>
        <p:blipFill>
          <a:blip r:embed="rId4"/>
          <a:stretch>
            <a:fillRect/>
          </a:stretch>
        </p:blipFill>
        <p:spPr>
          <a:xfrm>
            <a:off x="1761878"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userDrawn="1"/>
        </p:nvPicPr>
        <p:blipFill>
          <a:blip r:embed="rId4"/>
          <a:stretch>
            <a:fillRect/>
          </a:stretch>
        </p:blipFill>
        <p:spPr>
          <a:xfrm>
            <a:off x="1161743" y="2191202"/>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userDrawn="1"/>
        </p:nvPicPr>
        <p:blipFill>
          <a:blip r:embed="rId4"/>
          <a:stretch>
            <a:fillRect/>
          </a:stretch>
        </p:blipFill>
        <p:spPr>
          <a:xfrm>
            <a:off x="2219078"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userDrawn="1"/>
        </p:nvPicPr>
        <p:blipFill>
          <a:blip r:embed="rId4"/>
          <a:stretch>
            <a:fillRect/>
          </a:stretch>
        </p:blipFill>
        <p:spPr>
          <a:xfrm>
            <a:off x="2546019" y="2048051"/>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userDrawn="1"/>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userDrawn="1"/>
        </p:nvPicPr>
        <p:blipFill>
          <a:blip r:embed="rId4"/>
          <a:stretch>
            <a:fillRect/>
          </a:stretch>
        </p:blipFill>
        <p:spPr>
          <a:xfrm>
            <a:off x="5128378" y="1584136"/>
            <a:ext cx="355601"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userDrawn="1"/>
        </p:nvPicPr>
        <p:blipFill>
          <a:blip r:embed="rId4"/>
          <a:stretch>
            <a:fillRect/>
          </a:stretch>
        </p:blipFill>
        <p:spPr>
          <a:xfrm>
            <a:off x="5941178" y="1807827"/>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userDrawn="1"/>
        </p:nvPicPr>
        <p:blipFill>
          <a:blip r:embed="rId4"/>
          <a:stretch>
            <a:fillRect/>
          </a:stretch>
        </p:blipFill>
        <p:spPr>
          <a:xfrm>
            <a:off x="7592178" y="2931777"/>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userDrawn="1"/>
        </p:nvPicPr>
        <p:blipFill>
          <a:blip r:embed="rId4"/>
          <a:stretch>
            <a:fillRect/>
          </a:stretch>
        </p:blipFill>
        <p:spPr>
          <a:xfrm>
            <a:off x="2304351"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userDrawn="1"/>
        </p:nvPicPr>
        <p:blipFill>
          <a:blip r:embed="rId4"/>
          <a:stretch>
            <a:fillRect/>
          </a:stretch>
        </p:blipFill>
        <p:spPr>
          <a:xfrm>
            <a:off x="11240305" y="6025497"/>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userDrawn="1"/>
        </p:nvPicPr>
        <p:blipFill>
          <a:blip r:embed="rId4"/>
          <a:stretch>
            <a:fillRect/>
          </a:stretch>
        </p:blipFill>
        <p:spPr>
          <a:xfrm>
            <a:off x="11626967" y="5743223"/>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userDrawn="1"/>
        </p:nvPicPr>
        <p:blipFill>
          <a:blip r:embed="rId4"/>
          <a:stretch>
            <a:fillRect/>
          </a:stretch>
        </p:blipFill>
        <p:spPr>
          <a:xfrm>
            <a:off x="10163345"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2"/>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userDrawn="1"/>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921411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 and Content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E0C3265-1D2E-3FF4-7638-0B5778C08A1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77775266-3FC1-3EDD-320D-4D3D6565C231}"/>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FA32E90B-143D-EBBD-5353-DE181070146A}"/>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4">
            <a:extLst>
              <a:ext uri="{FF2B5EF4-FFF2-40B4-BE49-F238E27FC236}">
                <a16:creationId xmlns:a16="http://schemas.microsoft.com/office/drawing/2014/main" id="{41868EBC-53B1-CD9A-7B00-5D31063B352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80D31A19-C264-B509-C884-DF14F41B5F08}"/>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0677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Tree>
    <p:extLst>
      <p:ext uri="{BB962C8B-B14F-4D97-AF65-F5344CB8AC3E}">
        <p14:creationId xmlns:p14="http://schemas.microsoft.com/office/powerpoint/2010/main" val="35174275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58740"/>
          <a:stretch/>
        </p:blipFill>
        <p:spPr>
          <a:xfrm>
            <a:off x="1" y="6418"/>
            <a:ext cx="5029200"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pic>
        <p:nvPicPr>
          <p:cNvPr id="7" name="Stocksy_comp_430260_bw.jpg">
            <a:extLst>
              <a:ext uri="{FF2B5EF4-FFF2-40B4-BE49-F238E27FC236}">
                <a16:creationId xmlns:a16="http://schemas.microsoft.com/office/drawing/2014/main" id="{17F7531E-C115-1250-57EF-6ECD56616878}"/>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1277"/>
          <a:stretch/>
        </p:blipFill>
        <p:spPr>
          <a:xfrm>
            <a:off x="5029200" y="0"/>
            <a:ext cx="7157739" cy="6846590"/>
          </a:xfrm>
          <a:prstGeom prst="rect">
            <a:avLst/>
          </a:prstGeom>
          <a:ln w="12700">
            <a:miter lim="400000"/>
          </a:ln>
        </p:spPr>
      </p:pic>
    </p:spTree>
    <p:extLst>
      <p:ext uri="{BB962C8B-B14F-4D97-AF65-F5344CB8AC3E}">
        <p14:creationId xmlns:p14="http://schemas.microsoft.com/office/powerpoint/2010/main" val="31570441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w/Text 1">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userDrawn="1"/>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0" y="3589873"/>
            <a:ext cx="5029200" cy="1019062"/>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7451426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w/Text 2">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2"/>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41677266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w/Text 3">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635" y="0"/>
            <a:ext cx="12189049"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6" name="Text Placeholder 19">
            <a:extLst>
              <a:ext uri="{FF2B5EF4-FFF2-40B4-BE49-F238E27FC236}">
                <a16:creationId xmlns:a16="http://schemas.microsoft.com/office/drawing/2014/main" id="{7C04174E-5CA9-FA31-55BB-E4D6443688FD}"/>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9" name="Text Placeholder 19">
            <a:extLst>
              <a:ext uri="{FF2B5EF4-FFF2-40B4-BE49-F238E27FC236}">
                <a16:creationId xmlns:a16="http://schemas.microsoft.com/office/drawing/2014/main" id="{D3CC1719-2CEE-0B6A-2408-4EC492495D58}"/>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67946664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Verdana" panose="020B0604030504040204" pitchFamily="34" charset="0"/>
                <a:cs typeface="Arial" panose="020B0604020202020204" pitchFamily="34" charset="0"/>
              </a:defRPr>
            </a:lvl1pPr>
          </a:lstStyle>
          <a:p>
            <a:r>
              <a:rPr lang="en-US" dirty="0"/>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09664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Verdana" panose="020B0604030504040204" pitchFamily="34" charset="0"/>
                <a:cs typeface="Arial" panose="020B0604020202020204" pitchFamily="34" charset="0"/>
              </a:defRPr>
            </a:lvl1pPr>
          </a:lstStyle>
          <a:p>
            <a:r>
              <a:rPr lang="en-US" dirty="0"/>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61849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Verdana" panose="020B0604030504040204" pitchFamily="34" charset="0"/>
                <a:cs typeface="Arial" panose="020B0604020202020204" pitchFamily="34" charset="0"/>
              </a:defRPr>
            </a:lvl1pPr>
          </a:lstStyle>
          <a:p>
            <a:r>
              <a:rPr lang="en-US" dirty="0"/>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782046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3910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6" name="Picture 5" descr="A picture containing circle&#10;&#10;Description automatically generated">
            <a:extLst>
              <a:ext uri="{FF2B5EF4-FFF2-40B4-BE49-F238E27FC236}">
                <a16:creationId xmlns:a16="http://schemas.microsoft.com/office/drawing/2014/main" id="{BD7C438C-1699-401F-02E5-7163438704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Verdana" panose="020B0604030504040204" pitchFamily="34" charset="0"/>
                <a:cs typeface="Arial" panose="020B0604020202020204" pitchFamily="34" charset="0"/>
              </a:defRPr>
            </a:lvl1pPr>
          </a:lstStyle>
          <a:p>
            <a:r>
              <a:rPr lang="en-US" dirty="0"/>
              <a:t>Subhead Text</a:t>
            </a:r>
          </a:p>
        </p:txBody>
      </p:sp>
      <p:pic>
        <p:nvPicPr>
          <p:cNvPr id="3" name="Picture 2">
            <a:extLst>
              <a:ext uri="{FF2B5EF4-FFF2-40B4-BE49-F238E27FC236}">
                <a16:creationId xmlns:a16="http://schemas.microsoft.com/office/drawing/2014/main" id="{218D479E-0067-DBA3-9350-139FA447E95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53574813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AE73F33-2D45-345F-6675-EA4E3C85F955}"/>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A5BF7DA5-AC0A-F940-F7A6-52E24E34A57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63993D40-52CB-0E50-21BE-28819FD4AE6E}"/>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3416CA40-E864-6A29-9594-B7AAFEB73E3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889AA7CC-917A-8DC1-05B4-FBBD3A9D561D}"/>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86385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66947A3-6D7D-9260-8BF6-9A59AD6E06A2}"/>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C7DDF57A-7696-9CFB-DC79-0EA93767259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6A34B109-C9E7-693C-08AE-5C5EC74F180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3500CDEC-A476-1637-96C9-C8DC6E804AF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CE71E6BD-3A3D-5E56-C251-AB195A650807}"/>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5779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2EFC8D2-CD86-CFAF-E385-6E05C5096F6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F968F258-2DD2-8DAE-AA24-048510D3AABA}"/>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AEAF5182-B31C-97D1-525B-CFFB6312F4C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1824CE6B-F200-7EA3-8F92-F02F0A605CE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1C896859-CD15-11B4-0C1F-40CB6A8AE3AA}"/>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71318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10876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4981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781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324776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489766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E0C3265-1D2E-3FF4-7638-0B5778C08A1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77775266-3FC1-3EDD-320D-4D3D6565C231}"/>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FA32E90B-143D-EBBD-5353-DE181070146A}"/>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4">
            <a:extLst>
              <a:ext uri="{FF2B5EF4-FFF2-40B4-BE49-F238E27FC236}">
                <a16:creationId xmlns:a16="http://schemas.microsoft.com/office/drawing/2014/main" id="{41868EBC-53B1-CD9A-7B00-5D31063B352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80D31A19-C264-B509-C884-DF14F41B5F08}"/>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34848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09" y="0"/>
            <a:ext cx="12187781"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776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7" name="Picture 6" descr="A picture containing diagram&#10;&#10;Description automatically generated">
            <a:extLst>
              <a:ext uri="{FF2B5EF4-FFF2-40B4-BE49-F238E27FC236}">
                <a16:creationId xmlns:a16="http://schemas.microsoft.com/office/drawing/2014/main" id="{CB56DDCC-3299-56D3-9669-872B6DC840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14DF085C-24EF-5F2A-D5F6-5E1A93114035}"/>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5" name="Title 1">
            <a:extLst>
              <a:ext uri="{FF2B5EF4-FFF2-40B4-BE49-F238E27FC236}">
                <a16:creationId xmlns:a16="http://schemas.microsoft.com/office/drawing/2014/main" id="{4FD9C671-1267-5406-BD6C-28A01A303DB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Verdana" panose="020B0604030504040204" pitchFamily="34" charset="0"/>
                <a:cs typeface="Arial" panose="020B0604020202020204" pitchFamily="34" charset="0"/>
              </a:defRPr>
            </a:lvl1pPr>
          </a:lstStyle>
          <a:p>
            <a:r>
              <a:rPr lang="en-US" dirty="0"/>
              <a:t>Subhead Text</a:t>
            </a:r>
          </a:p>
        </p:txBody>
      </p:sp>
      <p:pic>
        <p:nvPicPr>
          <p:cNvPr id="6" name="Picture 5">
            <a:extLst>
              <a:ext uri="{FF2B5EF4-FFF2-40B4-BE49-F238E27FC236}">
                <a16:creationId xmlns:a16="http://schemas.microsoft.com/office/drawing/2014/main" id="{9F239AB7-A87C-3C85-D868-8C88012E9B4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391237228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userDrawn="1"/>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0" y="5705"/>
            <a:ext cx="12187781"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90697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3">
    <p:spTree>
      <p:nvGrpSpPr>
        <p:cNvPr id="1" name=""/>
        <p:cNvGrpSpPr/>
        <p:nvPr/>
      </p:nvGrpSpPr>
      <p:grpSpPr>
        <a:xfrm>
          <a:off x="0" y="0"/>
          <a:ext cx="0" cy="0"/>
          <a:chOff x="0" y="0"/>
          <a:chExt cx="0" cy="0"/>
        </a:xfrm>
      </p:grpSpPr>
      <p:pic>
        <p:nvPicPr>
          <p:cNvPr id="7" name="Picture 6" descr="A picture containing white&#10;&#10;Description automatically generated">
            <a:extLst>
              <a:ext uri="{FF2B5EF4-FFF2-40B4-BE49-F238E27FC236}">
                <a16:creationId xmlns:a16="http://schemas.microsoft.com/office/drawing/2014/main" id="{56218618-4EC1-F4D7-2E7B-5680F2BAD1BC}"/>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835DA95-6B88-CEE3-C993-2D56608A492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5757AEFB-6896-7ECF-64EB-A10D1ADF16D2}"/>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D3F540E6-FEE4-EA5A-3C8E-DB3686E1F637}"/>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30FB867B-FB70-9A17-9C28-034A05B190E8}"/>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4CC1EB24-04B8-A189-8F33-DECF538251E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247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userDrawn="1"/>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5"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69840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0" y="11410"/>
            <a:ext cx="12187781"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1930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82F7-FB45-E73F-B377-48716A2D3E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BB114E-1D20-A411-9833-C24ADF150B7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A39D4E5-ED72-BAE5-EE03-100D4B8C1857}"/>
              </a:ext>
            </a:extLst>
          </p:cNvPr>
          <p:cNvSpPr>
            <a:spLocks noGrp="1"/>
          </p:cNvSpPr>
          <p:nvPr>
            <p:ph type="ftr" sz="quarter" idx="11"/>
          </p:nvPr>
        </p:nvSpPr>
        <p:spPr/>
        <p:txBody>
          <a:bodyPr/>
          <a:lstStyle/>
          <a:p>
            <a:r>
              <a:rPr lang="en-US" dirty="0"/>
              <a:t>Baker Tilly Overview |</a:t>
            </a:r>
          </a:p>
        </p:txBody>
      </p:sp>
      <p:sp>
        <p:nvSpPr>
          <p:cNvPr id="5" name="Slide Number Placeholder 4">
            <a:extLst>
              <a:ext uri="{FF2B5EF4-FFF2-40B4-BE49-F238E27FC236}">
                <a16:creationId xmlns:a16="http://schemas.microsoft.com/office/drawing/2014/main" id="{0B50B376-3E3A-3B6E-8E18-C128D9FC7A79}"/>
              </a:ext>
            </a:extLst>
          </p:cNvPr>
          <p:cNvSpPr>
            <a:spLocks noGrp="1"/>
          </p:cNvSpPr>
          <p:nvPr>
            <p:ph type="sldNum" sz="quarter" idx="12"/>
          </p:nvPr>
        </p:nvSpPr>
        <p:spPr/>
        <p:txBody>
          <a:bodyPr/>
          <a:lstStyle/>
          <a:p>
            <a:fld id="{9678EFB2-4C89-4337-9FE3-76CC5529E1A8}" type="slidenum">
              <a:rPr lang="en-US" smtClean="0"/>
              <a:pPr/>
              <a:t>‹#›</a:t>
            </a:fld>
            <a:endParaRPr lang="en-US" dirty="0"/>
          </a:p>
        </p:txBody>
      </p:sp>
    </p:spTree>
    <p:extLst>
      <p:ext uri="{BB962C8B-B14F-4D97-AF65-F5344CB8AC3E}">
        <p14:creationId xmlns:p14="http://schemas.microsoft.com/office/powerpoint/2010/main" val="1770326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a:extLst>
              <a:ext uri="{28A0092B-C50C-407E-A947-70E740481C1C}">
                <a14:useLocalDpi xmlns:a14="http://schemas.microsoft.com/office/drawing/2010/main" val="0"/>
              </a:ext>
            </a:extLst>
          </a:blip>
          <a:srcRect t="66" b="66"/>
          <a:stretch/>
        </p:blipFill>
        <p:spPr>
          <a:xfrm>
            <a:off x="0" y="11410"/>
            <a:ext cx="12187781"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64918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2855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Verdana" panose="020B0604030504040204" pitchFamily="34" charset="0"/>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933856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4906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rizontal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6D0AB906-B340-8799-AF0F-9165903474B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95D7B8DC-82C6-8E44-21CF-5ED178BA341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93FF301F-9BFB-7B9A-F9FE-8E1C3F99A714}"/>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18" name="Rectangle 17">
            <a:extLst>
              <a:ext uri="{FF2B5EF4-FFF2-40B4-BE49-F238E27FC236}">
                <a16:creationId xmlns:a16="http://schemas.microsoft.com/office/drawing/2014/main" id="{186ECFEB-65E8-F006-E24D-B472C4C935F1}"/>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19" name="Title 1">
            <a:extLst>
              <a:ext uri="{FF2B5EF4-FFF2-40B4-BE49-F238E27FC236}">
                <a16:creationId xmlns:a16="http://schemas.microsoft.com/office/drawing/2014/main" id="{45840A34-DC9F-8D08-2B40-7F584995F53D}"/>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0" name="Text Placeholder 9">
            <a:extLst>
              <a:ext uri="{FF2B5EF4-FFF2-40B4-BE49-F238E27FC236}">
                <a16:creationId xmlns:a16="http://schemas.microsoft.com/office/drawing/2014/main" id="{1C3FCC18-4123-FE93-29D1-66C13CA3564F}"/>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A53B707D-6B66-B7FE-E5C0-1D0E0DC16B97}"/>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191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020354-ECE0-84D2-8D32-2F042EAB7A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50"/>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3" name="Picture 2" descr="A picture containing circle&#10;&#10;Description automatically generated">
            <a:extLst>
              <a:ext uri="{FF2B5EF4-FFF2-40B4-BE49-F238E27FC236}">
                <a16:creationId xmlns:a16="http://schemas.microsoft.com/office/drawing/2014/main" id="{AB0FB7ED-755E-C8C2-29E0-88CC302EEB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5" name="Subtitle 2">
            <a:extLst>
              <a:ext uri="{FF2B5EF4-FFF2-40B4-BE49-F238E27FC236}">
                <a16:creationId xmlns:a16="http://schemas.microsoft.com/office/drawing/2014/main" id="{9FE794BB-92AB-CF74-BA7D-9EFFD9FC1D20}"/>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6" name="Title 1">
            <a:extLst>
              <a:ext uri="{FF2B5EF4-FFF2-40B4-BE49-F238E27FC236}">
                <a16:creationId xmlns:a16="http://schemas.microsoft.com/office/drawing/2014/main" id="{1BC256D4-5A79-C2A0-BA34-DB254DF875BF}"/>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Verdana" panose="020B0604030504040204" pitchFamily="34" charset="0"/>
                <a:cs typeface="Arial" panose="020B0604020202020204" pitchFamily="34" charset="0"/>
              </a:defRPr>
            </a:lvl1pPr>
          </a:lstStyle>
          <a:p>
            <a:r>
              <a:rPr lang="en-US" dirty="0"/>
              <a:t>Subhead Text</a:t>
            </a:r>
          </a:p>
        </p:txBody>
      </p:sp>
      <p:pic>
        <p:nvPicPr>
          <p:cNvPr id="7" name="Picture 6">
            <a:extLst>
              <a:ext uri="{FF2B5EF4-FFF2-40B4-BE49-F238E27FC236}">
                <a16:creationId xmlns:a16="http://schemas.microsoft.com/office/drawing/2014/main" id="{99D10DEF-DBC6-BF0D-36F5-3A6C147A38D3}"/>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300149433"/>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rizontal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8B6E3FB6-5B3C-9BEF-A86D-16DDFAE3AB2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79450051-6CEC-AA43-383D-06C11DCC4F3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E126446F-4013-57A8-EA47-569CEC6B682C}"/>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18" name="Rectangle 17">
            <a:extLst>
              <a:ext uri="{FF2B5EF4-FFF2-40B4-BE49-F238E27FC236}">
                <a16:creationId xmlns:a16="http://schemas.microsoft.com/office/drawing/2014/main" id="{288667E1-31D3-2FED-E679-DD56C7134A6B}"/>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19" name="Title 1">
            <a:extLst>
              <a:ext uri="{FF2B5EF4-FFF2-40B4-BE49-F238E27FC236}">
                <a16:creationId xmlns:a16="http://schemas.microsoft.com/office/drawing/2014/main" id="{9D233CA3-5C31-734B-5348-3C3AE9404612}"/>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0" name="Text Placeholder 9">
            <a:extLst>
              <a:ext uri="{FF2B5EF4-FFF2-40B4-BE49-F238E27FC236}">
                <a16:creationId xmlns:a16="http://schemas.microsoft.com/office/drawing/2014/main" id="{640D6A28-EC49-02AB-51EC-C89B5C972575}"/>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612EF661-927D-1D8A-352E-E92B1ADDAB79}"/>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1784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rizontal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C1F80E1-1EDB-BCA8-4BE0-B1A5A89AC1CE}"/>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3" name="Rectangle 2">
            <a:extLst>
              <a:ext uri="{FF2B5EF4-FFF2-40B4-BE49-F238E27FC236}">
                <a16:creationId xmlns:a16="http://schemas.microsoft.com/office/drawing/2014/main" id="{F152E558-621E-E500-BA18-6422215E1AF5}"/>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Verdana" panose="020B0604030504040204" pitchFamily="34" charset="0"/>
            </a:endParaRPr>
          </a:p>
        </p:txBody>
      </p:sp>
      <p:sp>
        <p:nvSpPr>
          <p:cNvPr id="6" name="Title 1">
            <a:extLst>
              <a:ext uri="{FF2B5EF4-FFF2-40B4-BE49-F238E27FC236}">
                <a16:creationId xmlns:a16="http://schemas.microsoft.com/office/drawing/2014/main" id="{C8A9B75F-56F6-D1D4-FC1F-6856C018C7E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92D9064A-2EFC-A107-666C-748942297760}"/>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Slide Number Placeholder 4">
            <a:extLst>
              <a:ext uri="{FF2B5EF4-FFF2-40B4-BE49-F238E27FC236}">
                <a16:creationId xmlns:a16="http://schemas.microsoft.com/office/drawing/2014/main" id="{4EC05B7D-9C04-5D69-0D26-801A29A7826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4" name="Image" descr="Image">
            <a:extLst>
              <a:ext uri="{FF2B5EF4-FFF2-40B4-BE49-F238E27FC236}">
                <a16:creationId xmlns:a16="http://schemas.microsoft.com/office/drawing/2014/main" id="{D5FAB721-3AD2-508B-D359-9CD1E0261571}"/>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2" name="Content Placeholder 8">
            <a:extLst>
              <a:ext uri="{FF2B5EF4-FFF2-40B4-BE49-F238E27FC236}">
                <a16:creationId xmlns:a16="http://schemas.microsoft.com/office/drawing/2014/main" id="{090A0E07-A90B-938A-0DF7-5506CE341A0F}"/>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9883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ffice Locations">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userDrawn="1"/>
        </p:nvPicPr>
        <p:blipFill rotWithShape="1">
          <a:blip r:embed="rId2">
            <a:alphaModFix amt="10000"/>
          </a:blip>
          <a:srcRect l="3083" r="3090" b="8245"/>
          <a:stretch/>
        </p:blipFill>
        <p:spPr>
          <a:xfrm>
            <a:off x="-1"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userDrawn="1"/>
        </p:nvPicPr>
        <p:blipFill>
          <a:blip r:embed="rId3"/>
          <a:stretch>
            <a:fillRect/>
          </a:stretch>
        </p:blipFill>
        <p:spPr>
          <a:xfrm>
            <a:off x="2381831" y="2191202"/>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userDrawn="1"/>
        </p:nvPicPr>
        <p:blipFill>
          <a:blip r:embed="rId3"/>
          <a:stretch>
            <a:fillRect/>
          </a:stretch>
        </p:blipFill>
        <p:spPr>
          <a:xfrm>
            <a:off x="2288413" y="1862825"/>
            <a:ext cx="529367"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userDrawn="1"/>
        </p:nvPicPr>
        <p:blipFill>
          <a:blip r:embed="rId3"/>
          <a:stretch>
            <a:fillRect/>
          </a:stretch>
        </p:blipFill>
        <p:spPr>
          <a:xfrm>
            <a:off x="318155" y="2174216"/>
            <a:ext cx="529367"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userDrawn="1"/>
        </p:nvPicPr>
        <p:blipFill>
          <a:blip r:embed="rId3"/>
          <a:stretch>
            <a:fillRect/>
          </a:stretch>
        </p:blipFill>
        <p:spPr>
          <a:xfrm>
            <a:off x="383264"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userDrawn="1"/>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userDrawn="1"/>
        </p:nvPicPr>
        <p:blipFill>
          <a:blip r:embed="rId3"/>
          <a:stretch>
            <a:fillRect/>
          </a:stretch>
        </p:blipFill>
        <p:spPr>
          <a:xfrm>
            <a:off x="1282014"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userDrawn="1"/>
        </p:nvPicPr>
        <p:blipFill>
          <a:blip r:embed="rId3"/>
          <a:stretch>
            <a:fillRect/>
          </a:stretch>
        </p:blipFill>
        <p:spPr>
          <a:xfrm>
            <a:off x="454035"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userDrawn="1"/>
        </p:nvPicPr>
        <p:blipFill>
          <a:blip r:embed="rId3"/>
          <a:stretch>
            <a:fillRect/>
          </a:stretch>
        </p:blipFill>
        <p:spPr>
          <a:xfrm>
            <a:off x="2424293" y="2041168"/>
            <a:ext cx="529367"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userDrawn="1"/>
        </p:nvPicPr>
        <p:blipFill>
          <a:blip r:embed="rId4"/>
          <a:stretch>
            <a:fillRect/>
          </a:stretch>
        </p:blipFill>
        <p:spPr>
          <a:xfrm>
            <a:off x="1761878"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userDrawn="1"/>
        </p:nvPicPr>
        <p:blipFill>
          <a:blip r:embed="rId4"/>
          <a:stretch>
            <a:fillRect/>
          </a:stretch>
        </p:blipFill>
        <p:spPr>
          <a:xfrm>
            <a:off x="1161743" y="2191202"/>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userDrawn="1"/>
        </p:nvPicPr>
        <p:blipFill>
          <a:blip r:embed="rId4"/>
          <a:stretch>
            <a:fillRect/>
          </a:stretch>
        </p:blipFill>
        <p:spPr>
          <a:xfrm>
            <a:off x="2219078"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userDrawn="1"/>
        </p:nvPicPr>
        <p:blipFill>
          <a:blip r:embed="rId4"/>
          <a:stretch>
            <a:fillRect/>
          </a:stretch>
        </p:blipFill>
        <p:spPr>
          <a:xfrm>
            <a:off x="2546019" y="2048051"/>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userDrawn="1"/>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userDrawn="1"/>
        </p:nvPicPr>
        <p:blipFill>
          <a:blip r:embed="rId4"/>
          <a:stretch>
            <a:fillRect/>
          </a:stretch>
        </p:blipFill>
        <p:spPr>
          <a:xfrm>
            <a:off x="5128378" y="1584136"/>
            <a:ext cx="355601"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userDrawn="1"/>
        </p:nvPicPr>
        <p:blipFill>
          <a:blip r:embed="rId4"/>
          <a:stretch>
            <a:fillRect/>
          </a:stretch>
        </p:blipFill>
        <p:spPr>
          <a:xfrm>
            <a:off x="5941178" y="1807827"/>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userDrawn="1"/>
        </p:nvPicPr>
        <p:blipFill>
          <a:blip r:embed="rId4"/>
          <a:stretch>
            <a:fillRect/>
          </a:stretch>
        </p:blipFill>
        <p:spPr>
          <a:xfrm>
            <a:off x="7592178" y="2931777"/>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userDrawn="1"/>
        </p:nvPicPr>
        <p:blipFill>
          <a:blip r:embed="rId4"/>
          <a:stretch>
            <a:fillRect/>
          </a:stretch>
        </p:blipFill>
        <p:spPr>
          <a:xfrm>
            <a:off x="2304351"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userDrawn="1"/>
        </p:nvPicPr>
        <p:blipFill>
          <a:blip r:embed="rId4"/>
          <a:stretch>
            <a:fillRect/>
          </a:stretch>
        </p:blipFill>
        <p:spPr>
          <a:xfrm>
            <a:off x="11240305" y="6025497"/>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userDrawn="1"/>
        </p:nvPicPr>
        <p:blipFill>
          <a:blip r:embed="rId4"/>
          <a:stretch>
            <a:fillRect/>
          </a:stretch>
        </p:blipFill>
        <p:spPr>
          <a:xfrm>
            <a:off x="11626967" y="5743223"/>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userDrawn="1"/>
        </p:nvPicPr>
        <p:blipFill>
          <a:blip r:embed="rId4"/>
          <a:stretch>
            <a:fillRect/>
          </a:stretch>
        </p:blipFill>
        <p:spPr>
          <a:xfrm>
            <a:off x="10163345"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2"/>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userDrawn="1"/>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209032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F500E-989E-C6EA-A1D9-12795CAA2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userDrawn="1"/>
        </p:nvSpPr>
        <p:spPr>
          <a:xfrm>
            <a:off x="457200" y="5882002"/>
            <a:ext cx="8264439" cy="664797"/>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Verdana" panose="020B0604030504040204" pitchFamily="34" charset="0"/>
                <a:ea typeface="+mn-ea"/>
                <a:cs typeface="+mn-cs"/>
              </a:rPr>
              <a:t>The information provided here is of a general nature and is not intended to address the specific circumstances of any individual or entity. In specific circumstances, the services of a professional should be sought. Tax information, if any, contained in this communication was not intended or written to be used by any person for the purpose of avoiding penalties, nor should such information be construed as an opinion upon which any person may rely. The intended recipients of this communication and any attachments are not subject to any limitation on the disclosure of the tax treatment or tax structure of any transaction or matter that is the subject of this communication and any attachments. Baker Tilly US, LLP, trading as Baker Tilly, is a member of the global network of Baker Tilly International Ltd., the members of which are separate and independent legal entities. © 2024 Baker Tilly US, LLP</a:t>
            </a:r>
          </a:p>
        </p:txBody>
      </p:sp>
      <p:pic>
        <p:nvPicPr>
          <p:cNvPr id="5" name="Image">
            <a:extLst>
              <a:ext uri="{FF2B5EF4-FFF2-40B4-BE49-F238E27FC236}">
                <a16:creationId xmlns:a16="http://schemas.microsoft.com/office/drawing/2014/main" id="{C455076A-875E-D7D7-6ABA-8E9B9A9BB2F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8805"/>
            <a:ext cx="1821233" cy="480392"/>
          </a:xfrm>
          <a:prstGeom prst="rect">
            <a:avLst/>
          </a:prstGeom>
          <a:ln w="12700">
            <a:miter lim="400000"/>
          </a:ln>
        </p:spPr>
      </p:pic>
    </p:spTree>
    <p:extLst>
      <p:ext uri="{BB962C8B-B14F-4D97-AF65-F5344CB8AC3E}">
        <p14:creationId xmlns:p14="http://schemas.microsoft.com/office/powerpoint/2010/main" val="3212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AC29-F562-F178-D8A9-331E54990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6E2AAA-0CF6-09D7-5175-5618198DA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28FC21-BF75-52CE-789B-F222A7627EF8}"/>
              </a:ext>
            </a:extLst>
          </p:cNvPr>
          <p:cNvSpPr>
            <a:spLocks noGrp="1"/>
          </p:cNvSpPr>
          <p:nvPr>
            <p:ph type="dt" sz="half" idx="10"/>
          </p:nvPr>
        </p:nvSpPr>
        <p:spPr/>
        <p:txBody>
          <a:bodyPr/>
          <a:lstStyle/>
          <a:p>
            <a:fld id="{5B9B9247-DC35-4B2F-929D-276570AD729C}" type="datetimeFigureOut">
              <a:rPr lang="en-US" smtClean="0"/>
              <a:t>7/31/2025</a:t>
            </a:fld>
            <a:endParaRPr lang="en-US" dirty="0"/>
          </a:p>
        </p:txBody>
      </p:sp>
      <p:sp>
        <p:nvSpPr>
          <p:cNvPr id="5" name="Footer Placeholder 4">
            <a:extLst>
              <a:ext uri="{FF2B5EF4-FFF2-40B4-BE49-F238E27FC236}">
                <a16:creationId xmlns:a16="http://schemas.microsoft.com/office/drawing/2014/main" id="{2641F052-CA42-0100-FE49-18F08F0A71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9BD647-51A9-A4B3-404E-0533F944F369}"/>
              </a:ext>
            </a:extLst>
          </p:cNvPr>
          <p:cNvSpPr>
            <a:spLocks noGrp="1"/>
          </p:cNvSpPr>
          <p:nvPr>
            <p:ph type="sldNum" sz="quarter" idx="12"/>
          </p:nvPr>
        </p:nvSpPr>
        <p:spPr/>
        <p:txBody>
          <a:bodyPr/>
          <a:lstStyle/>
          <a:p>
            <a:fld id="{F1B2A189-87E0-4D9F-B522-0B40CD66842A}" type="slidenum">
              <a:rPr lang="en-US" smtClean="0"/>
              <a:t>‹#›</a:t>
            </a:fld>
            <a:endParaRPr lang="en-US" dirty="0"/>
          </a:p>
        </p:txBody>
      </p:sp>
    </p:spTree>
    <p:extLst>
      <p:ext uri="{BB962C8B-B14F-4D97-AF65-F5344CB8AC3E}">
        <p14:creationId xmlns:p14="http://schemas.microsoft.com/office/powerpoint/2010/main" val="76687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C1F8-C7A1-F538-6DCD-75F3A3309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A5DE8-4708-5D68-AFDD-E9FDA008E7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E852A-01CA-600A-75C5-DC0A7D7EC835}"/>
              </a:ext>
            </a:extLst>
          </p:cNvPr>
          <p:cNvSpPr>
            <a:spLocks noGrp="1"/>
          </p:cNvSpPr>
          <p:nvPr>
            <p:ph type="dt" sz="half" idx="10"/>
          </p:nvPr>
        </p:nvSpPr>
        <p:spPr/>
        <p:txBody>
          <a:bodyPr/>
          <a:lstStyle/>
          <a:p>
            <a:fld id="{5B9B9247-DC35-4B2F-929D-276570AD729C}" type="datetimeFigureOut">
              <a:rPr lang="en-US" smtClean="0"/>
              <a:t>7/31/2025</a:t>
            </a:fld>
            <a:endParaRPr lang="en-US" dirty="0"/>
          </a:p>
        </p:txBody>
      </p:sp>
      <p:sp>
        <p:nvSpPr>
          <p:cNvPr id="5" name="Footer Placeholder 4">
            <a:extLst>
              <a:ext uri="{FF2B5EF4-FFF2-40B4-BE49-F238E27FC236}">
                <a16:creationId xmlns:a16="http://schemas.microsoft.com/office/drawing/2014/main" id="{577DE1E2-25C7-A164-BB83-A9EFFF55BD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49E8E0-0A7D-2C12-D986-5B252B211255}"/>
              </a:ext>
            </a:extLst>
          </p:cNvPr>
          <p:cNvSpPr>
            <a:spLocks noGrp="1"/>
          </p:cNvSpPr>
          <p:nvPr>
            <p:ph type="sldNum" sz="quarter" idx="12"/>
          </p:nvPr>
        </p:nvSpPr>
        <p:spPr/>
        <p:txBody>
          <a:bodyPr/>
          <a:lstStyle/>
          <a:p>
            <a:fld id="{F1B2A189-87E0-4D9F-B522-0B40CD66842A}" type="slidenum">
              <a:rPr lang="en-US" smtClean="0"/>
              <a:t>‹#›</a:t>
            </a:fld>
            <a:endParaRPr lang="en-US" dirty="0"/>
          </a:p>
        </p:txBody>
      </p:sp>
    </p:spTree>
    <p:extLst>
      <p:ext uri="{BB962C8B-B14F-4D97-AF65-F5344CB8AC3E}">
        <p14:creationId xmlns:p14="http://schemas.microsoft.com/office/powerpoint/2010/main" val="1764248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CD97-D47C-BB00-82B0-A7F77AE5F7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209CB-DF8A-C2CD-222C-EA00CCA8B5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AEDC3-953C-0760-1001-56F349BBE036}"/>
              </a:ext>
            </a:extLst>
          </p:cNvPr>
          <p:cNvSpPr>
            <a:spLocks noGrp="1"/>
          </p:cNvSpPr>
          <p:nvPr>
            <p:ph type="dt" sz="half" idx="10"/>
          </p:nvPr>
        </p:nvSpPr>
        <p:spPr/>
        <p:txBody>
          <a:bodyPr/>
          <a:lstStyle/>
          <a:p>
            <a:fld id="{5B9B9247-DC35-4B2F-929D-276570AD729C}" type="datetimeFigureOut">
              <a:rPr lang="en-US" smtClean="0"/>
              <a:t>7/31/2025</a:t>
            </a:fld>
            <a:endParaRPr lang="en-US" dirty="0"/>
          </a:p>
        </p:txBody>
      </p:sp>
      <p:sp>
        <p:nvSpPr>
          <p:cNvPr id="5" name="Footer Placeholder 4">
            <a:extLst>
              <a:ext uri="{FF2B5EF4-FFF2-40B4-BE49-F238E27FC236}">
                <a16:creationId xmlns:a16="http://schemas.microsoft.com/office/drawing/2014/main" id="{89020C97-B25D-62AB-894E-6F15004CC2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A02B99-D532-7B0A-3806-983DEF34F19C}"/>
              </a:ext>
            </a:extLst>
          </p:cNvPr>
          <p:cNvSpPr>
            <a:spLocks noGrp="1"/>
          </p:cNvSpPr>
          <p:nvPr>
            <p:ph type="sldNum" sz="quarter" idx="12"/>
          </p:nvPr>
        </p:nvSpPr>
        <p:spPr/>
        <p:txBody>
          <a:bodyPr/>
          <a:lstStyle/>
          <a:p>
            <a:fld id="{F1B2A189-87E0-4D9F-B522-0B40CD66842A}" type="slidenum">
              <a:rPr lang="en-US" smtClean="0"/>
              <a:t>‹#›</a:t>
            </a:fld>
            <a:endParaRPr lang="en-US" dirty="0"/>
          </a:p>
        </p:txBody>
      </p:sp>
    </p:spTree>
    <p:extLst>
      <p:ext uri="{BB962C8B-B14F-4D97-AF65-F5344CB8AC3E}">
        <p14:creationId xmlns:p14="http://schemas.microsoft.com/office/powerpoint/2010/main" val="1655051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133B-E383-4375-FE3E-4561FB950E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B9FF4F-C2A0-EA83-8828-29E034A35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C40BDB-C052-0AC2-96CC-CE9B0A964D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7BA2F5-0421-F507-F7E9-1E95F58059AB}"/>
              </a:ext>
            </a:extLst>
          </p:cNvPr>
          <p:cNvSpPr>
            <a:spLocks noGrp="1"/>
          </p:cNvSpPr>
          <p:nvPr>
            <p:ph type="dt" sz="half" idx="10"/>
          </p:nvPr>
        </p:nvSpPr>
        <p:spPr/>
        <p:txBody>
          <a:bodyPr/>
          <a:lstStyle/>
          <a:p>
            <a:fld id="{5B9B9247-DC35-4B2F-929D-276570AD729C}" type="datetimeFigureOut">
              <a:rPr lang="en-US" smtClean="0"/>
              <a:t>7/31/2025</a:t>
            </a:fld>
            <a:endParaRPr lang="en-US" dirty="0"/>
          </a:p>
        </p:txBody>
      </p:sp>
      <p:sp>
        <p:nvSpPr>
          <p:cNvPr id="6" name="Footer Placeholder 5">
            <a:extLst>
              <a:ext uri="{FF2B5EF4-FFF2-40B4-BE49-F238E27FC236}">
                <a16:creationId xmlns:a16="http://schemas.microsoft.com/office/drawing/2014/main" id="{08B3C154-DD21-130C-7647-B17FB8E65F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D1F257-E5C5-922D-417D-7683EF489565}"/>
              </a:ext>
            </a:extLst>
          </p:cNvPr>
          <p:cNvSpPr>
            <a:spLocks noGrp="1"/>
          </p:cNvSpPr>
          <p:nvPr>
            <p:ph type="sldNum" sz="quarter" idx="12"/>
          </p:nvPr>
        </p:nvSpPr>
        <p:spPr/>
        <p:txBody>
          <a:bodyPr/>
          <a:lstStyle/>
          <a:p>
            <a:fld id="{F1B2A189-87E0-4D9F-B522-0B40CD66842A}" type="slidenum">
              <a:rPr lang="en-US" smtClean="0"/>
              <a:t>‹#›</a:t>
            </a:fld>
            <a:endParaRPr lang="en-US" dirty="0"/>
          </a:p>
        </p:txBody>
      </p:sp>
    </p:spTree>
    <p:extLst>
      <p:ext uri="{BB962C8B-B14F-4D97-AF65-F5344CB8AC3E}">
        <p14:creationId xmlns:p14="http://schemas.microsoft.com/office/powerpoint/2010/main" val="1184560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527C-6047-50DA-730F-494EA9AD23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E9C9DD-86F5-94F9-C524-2D9A24737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172C43-308F-0946-15EF-64C6F3DC1F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0F8C2-EEEB-C48F-2A62-D55DFE4E1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3B4AC-09A1-ECA5-C2B5-44D69A0980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428792-8C12-CA85-B063-BB44D63A2DBF}"/>
              </a:ext>
            </a:extLst>
          </p:cNvPr>
          <p:cNvSpPr>
            <a:spLocks noGrp="1"/>
          </p:cNvSpPr>
          <p:nvPr>
            <p:ph type="dt" sz="half" idx="10"/>
          </p:nvPr>
        </p:nvSpPr>
        <p:spPr/>
        <p:txBody>
          <a:bodyPr/>
          <a:lstStyle/>
          <a:p>
            <a:fld id="{5B9B9247-DC35-4B2F-929D-276570AD729C}" type="datetimeFigureOut">
              <a:rPr lang="en-US" smtClean="0"/>
              <a:t>7/31/2025</a:t>
            </a:fld>
            <a:endParaRPr lang="en-US" dirty="0"/>
          </a:p>
        </p:txBody>
      </p:sp>
      <p:sp>
        <p:nvSpPr>
          <p:cNvPr id="8" name="Footer Placeholder 7">
            <a:extLst>
              <a:ext uri="{FF2B5EF4-FFF2-40B4-BE49-F238E27FC236}">
                <a16:creationId xmlns:a16="http://schemas.microsoft.com/office/drawing/2014/main" id="{49528878-97EC-5190-F52E-DB54CE5E12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B1A4D3A-4BD7-81CD-7946-59439337E704}"/>
              </a:ext>
            </a:extLst>
          </p:cNvPr>
          <p:cNvSpPr>
            <a:spLocks noGrp="1"/>
          </p:cNvSpPr>
          <p:nvPr>
            <p:ph type="sldNum" sz="quarter" idx="12"/>
          </p:nvPr>
        </p:nvSpPr>
        <p:spPr/>
        <p:txBody>
          <a:bodyPr/>
          <a:lstStyle/>
          <a:p>
            <a:fld id="{F1B2A189-87E0-4D9F-B522-0B40CD66842A}" type="slidenum">
              <a:rPr lang="en-US" smtClean="0"/>
              <a:t>‹#›</a:t>
            </a:fld>
            <a:endParaRPr lang="en-US" dirty="0"/>
          </a:p>
        </p:txBody>
      </p:sp>
    </p:spTree>
    <p:extLst>
      <p:ext uri="{BB962C8B-B14F-4D97-AF65-F5344CB8AC3E}">
        <p14:creationId xmlns:p14="http://schemas.microsoft.com/office/powerpoint/2010/main" val="1765456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ABF2-28B2-CC30-D7B0-78C9003EDA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275169-38EB-4205-6252-8CC535D3F14B}"/>
              </a:ext>
            </a:extLst>
          </p:cNvPr>
          <p:cNvSpPr>
            <a:spLocks noGrp="1"/>
          </p:cNvSpPr>
          <p:nvPr>
            <p:ph type="dt" sz="half" idx="10"/>
          </p:nvPr>
        </p:nvSpPr>
        <p:spPr/>
        <p:txBody>
          <a:bodyPr/>
          <a:lstStyle/>
          <a:p>
            <a:fld id="{5B9B9247-DC35-4B2F-929D-276570AD729C}" type="datetimeFigureOut">
              <a:rPr lang="en-US" smtClean="0"/>
              <a:t>7/31/2025</a:t>
            </a:fld>
            <a:endParaRPr lang="en-US" dirty="0"/>
          </a:p>
        </p:txBody>
      </p:sp>
      <p:sp>
        <p:nvSpPr>
          <p:cNvPr id="4" name="Footer Placeholder 3">
            <a:extLst>
              <a:ext uri="{FF2B5EF4-FFF2-40B4-BE49-F238E27FC236}">
                <a16:creationId xmlns:a16="http://schemas.microsoft.com/office/drawing/2014/main" id="{8EA86B54-3351-556A-06A1-DF39FC1422F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376B07-C171-06AA-094A-B225D833F564}"/>
              </a:ext>
            </a:extLst>
          </p:cNvPr>
          <p:cNvSpPr>
            <a:spLocks noGrp="1"/>
          </p:cNvSpPr>
          <p:nvPr>
            <p:ph type="sldNum" sz="quarter" idx="12"/>
          </p:nvPr>
        </p:nvSpPr>
        <p:spPr/>
        <p:txBody>
          <a:bodyPr/>
          <a:lstStyle/>
          <a:p>
            <a:fld id="{F1B2A189-87E0-4D9F-B522-0B40CD66842A}" type="slidenum">
              <a:rPr lang="en-US" smtClean="0"/>
              <a:t>‹#›</a:t>
            </a:fld>
            <a:endParaRPr lang="en-US" dirty="0"/>
          </a:p>
        </p:txBody>
      </p:sp>
    </p:spTree>
    <p:extLst>
      <p:ext uri="{BB962C8B-B14F-4D97-AF65-F5344CB8AC3E}">
        <p14:creationId xmlns:p14="http://schemas.microsoft.com/office/powerpoint/2010/main" val="306071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942E0349-2EDB-F874-9F62-018EC978CAC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568F69CF-0664-BF7A-E4EE-9A3B11F01A44}"/>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7" name="Title 1">
            <a:extLst>
              <a:ext uri="{FF2B5EF4-FFF2-40B4-BE49-F238E27FC236}">
                <a16:creationId xmlns:a16="http://schemas.microsoft.com/office/drawing/2014/main" id="{8ECDE936-9462-F996-1945-CA71DF2CC8A6}"/>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Verdana" panose="020B0604030504040204" pitchFamily="34" charset="0"/>
                <a:cs typeface="Arial" panose="020B0604020202020204" pitchFamily="34" charset="0"/>
              </a:defRPr>
            </a:lvl1pPr>
          </a:lstStyle>
          <a:p>
            <a:r>
              <a:rPr lang="en-US" dirty="0"/>
              <a:t>Subhead Text</a:t>
            </a:r>
          </a:p>
        </p:txBody>
      </p:sp>
      <p:pic>
        <p:nvPicPr>
          <p:cNvPr id="5" name="Picture 4">
            <a:extLst>
              <a:ext uri="{FF2B5EF4-FFF2-40B4-BE49-F238E27FC236}">
                <a16:creationId xmlns:a16="http://schemas.microsoft.com/office/drawing/2014/main" id="{4568795B-F707-2E54-7916-1D45E1C6A4D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141245215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3E435-7403-0E21-BC35-FCE1A512A654}"/>
              </a:ext>
            </a:extLst>
          </p:cNvPr>
          <p:cNvSpPr>
            <a:spLocks noGrp="1"/>
          </p:cNvSpPr>
          <p:nvPr>
            <p:ph type="dt" sz="half" idx="10"/>
          </p:nvPr>
        </p:nvSpPr>
        <p:spPr/>
        <p:txBody>
          <a:bodyPr/>
          <a:lstStyle/>
          <a:p>
            <a:fld id="{5B9B9247-DC35-4B2F-929D-276570AD729C}" type="datetimeFigureOut">
              <a:rPr lang="en-US" smtClean="0"/>
              <a:t>7/31/2025</a:t>
            </a:fld>
            <a:endParaRPr lang="en-US" dirty="0"/>
          </a:p>
        </p:txBody>
      </p:sp>
      <p:sp>
        <p:nvSpPr>
          <p:cNvPr id="3" name="Footer Placeholder 2">
            <a:extLst>
              <a:ext uri="{FF2B5EF4-FFF2-40B4-BE49-F238E27FC236}">
                <a16:creationId xmlns:a16="http://schemas.microsoft.com/office/drawing/2014/main" id="{F5518315-0B94-1F55-E157-A044025EB0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0DCABA-6C76-235B-AF7F-161737E60C8B}"/>
              </a:ext>
            </a:extLst>
          </p:cNvPr>
          <p:cNvSpPr>
            <a:spLocks noGrp="1"/>
          </p:cNvSpPr>
          <p:nvPr>
            <p:ph type="sldNum" sz="quarter" idx="12"/>
          </p:nvPr>
        </p:nvSpPr>
        <p:spPr/>
        <p:txBody>
          <a:bodyPr/>
          <a:lstStyle/>
          <a:p>
            <a:fld id="{F1B2A189-87E0-4D9F-B522-0B40CD66842A}" type="slidenum">
              <a:rPr lang="en-US" smtClean="0"/>
              <a:t>‹#›</a:t>
            </a:fld>
            <a:endParaRPr lang="en-US" dirty="0"/>
          </a:p>
        </p:txBody>
      </p:sp>
    </p:spTree>
    <p:extLst>
      <p:ext uri="{BB962C8B-B14F-4D97-AF65-F5344CB8AC3E}">
        <p14:creationId xmlns:p14="http://schemas.microsoft.com/office/powerpoint/2010/main" val="2498017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AB00-BEE4-B731-3645-2183D76FA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7C15F1-ED0B-9F6E-521F-1F29FBD0A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05C8C2-515A-3D9D-3A46-278F12336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5E79E6-7419-E359-A692-67FF8F8ECDC4}"/>
              </a:ext>
            </a:extLst>
          </p:cNvPr>
          <p:cNvSpPr>
            <a:spLocks noGrp="1"/>
          </p:cNvSpPr>
          <p:nvPr>
            <p:ph type="dt" sz="half" idx="10"/>
          </p:nvPr>
        </p:nvSpPr>
        <p:spPr/>
        <p:txBody>
          <a:bodyPr/>
          <a:lstStyle/>
          <a:p>
            <a:fld id="{5B9B9247-DC35-4B2F-929D-276570AD729C}" type="datetimeFigureOut">
              <a:rPr lang="en-US" smtClean="0"/>
              <a:t>7/31/2025</a:t>
            </a:fld>
            <a:endParaRPr lang="en-US" dirty="0"/>
          </a:p>
        </p:txBody>
      </p:sp>
      <p:sp>
        <p:nvSpPr>
          <p:cNvPr id="6" name="Footer Placeholder 5">
            <a:extLst>
              <a:ext uri="{FF2B5EF4-FFF2-40B4-BE49-F238E27FC236}">
                <a16:creationId xmlns:a16="http://schemas.microsoft.com/office/drawing/2014/main" id="{61EEBB27-6D74-E89A-D685-0F6776921C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AD384A-C2C4-4EE0-537D-E41C735634BC}"/>
              </a:ext>
            </a:extLst>
          </p:cNvPr>
          <p:cNvSpPr>
            <a:spLocks noGrp="1"/>
          </p:cNvSpPr>
          <p:nvPr>
            <p:ph type="sldNum" sz="quarter" idx="12"/>
          </p:nvPr>
        </p:nvSpPr>
        <p:spPr/>
        <p:txBody>
          <a:bodyPr/>
          <a:lstStyle/>
          <a:p>
            <a:fld id="{F1B2A189-87E0-4D9F-B522-0B40CD66842A}" type="slidenum">
              <a:rPr lang="en-US" smtClean="0"/>
              <a:t>‹#›</a:t>
            </a:fld>
            <a:endParaRPr lang="en-US" dirty="0"/>
          </a:p>
        </p:txBody>
      </p:sp>
    </p:spTree>
    <p:extLst>
      <p:ext uri="{BB962C8B-B14F-4D97-AF65-F5344CB8AC3E}">
        <p14:creationId xmlns:p14="http://schemas.microsoft.com/office/powerpoint/2010/main" val="1129933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45070-BC8E-1518-452A-EFDCF91A7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C12442-5762-EA20-905C-597B91F02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EA92C6-8367-7BEC-E901-EEB785291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84F72-9AEC-A75D-17F0-EC187E0B956A}"/>
              </a:ext>
            </a:extLst>
          </p:cNvPr>
          <p:cNvSpPr>
            <a:spLocks noGrp="1"/>
          </p:cNvSpPr>
          <p:nvPr>
            <p:ph type="dt" sz="half" idx="10"/>
          </p:nvPr>
        </p:nvSpPr>
        <p:spPr/>
        <p:txBody>
          <a:bodyPr/>
          <a:lstStyle/>
          <a:p>
            <a:fld id="{5B9B9247-DC35-4B2F-929D-276570AD729C}" type="datetimeFigureOut">
              <a:rPr lang="en-US" smtClean="0"/>
              <a:t>7/31/2025</a:t>
            </a:fld>
            <a:endParaRPr lang="en-US" dirty="0"/>
          </a:p>
        </p:txBody>
      </p:sp>
      <p:sp>
        <p:nvSpPr>
          <p:cNvPr id="6" name="Footer Placeholder 5">
            <a:extLst>
              <a:ext uri="{FF2B5EF4-FFF2-40B4-BE49-F238E27FC236}">
                <a16:creationId xmlns:a16="http://schemas.microsoft.com/office/drawing/2014/main" id="{F99FB0E6-A34E-F708-45D0-A602668FBE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5A987D-144B-0E2C-0AEC-746C25CEA442}"/>
              </a:ext>
            </a:extLst>
          </p:cNvPr>
          <p:cNvSpPr>
            <a:spLocks noGrp="1"/>
          </p:cNvSpPr>
          <p:nvPr>
            <p:ph type="sldNum" sz="quarter" idx="12"/>
          </p:nvPr>
        </p:nvSpPr>
        <p:spPr/>
        <p:txBody>
          <a:bodyPr/>
          <a:lstStyle/>
          <a:p>
            <a:fld id="{F1B2A189-87E0-4D9F-B522-0B40CD66842A}" type="slidenum">
              <a:rPr lang="en-US" smtClean="0"/>
              <a:t>‹#›</a:t>
            </a:fld>
            <a:endParaRPr lang="en-US" dirty="0"/>
          </a:p>
        </p:txBody>
      </p:sp>
    </p:spTree>
    <p:extLst>
      <p:ext uri="{BB962C8B-B14F-4D97-AF65-F5344CB8AC3E}">
        <p14:creationId xmlns:p14="http://schemas.microsoft.com/office/powerpoint/2010/main" val="3075417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D0BC-ED50-E3D5-2091-E41E209E25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EBDAA4-3784-C674-5746-D13FB2D97B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BB2DB-DB6B-E605-A1FD-A89D4633925B}"/>
              </a:ext>
            </a:extLst>
          </p:cNvPr>
          <p:cNvSpPr>
            <a:spLocks noGrp="1"/>
          </p:cNvSpPr>
          <p:nvPr>
            <p:ph type="dt" sz="half" idx="10"/>
          </p:nvPr>
        </p:nvSpPr>
        <p:spPr/>
        <p:txBody>
          <a:bodyPr/>
          <a:lstStyle/>
          <a:p>
            <a:fld id="{5B9B9247-DC35-4B2F-929D-276570AD729C}" type="datetimeFigureOut">
              <a:rPr lang="en-US" smtClean="0"/>
              <a:t>7/31/2025</a:t>
            </a:fld>
            <a:endParaRPr lang="en-US" dirty="0"/>
          </a:p>
        </p:txBody>
      </p:sp>
      <p:sp>
        <p:nvSpPr>
          <p:cNvPr id="5" name="Footer Placeholder 4">
            <a:extLst>
              <a:ext uri="{FF2B5EF4-FFF2-40B4-BE49-F238E27FC236}">
                <a16:creationId xmlns:a16="http://schemas.microsoft.com/office/drawing/2014/main" id="{4BBCCE93-C28B-69D8-9956-2EB2AFB094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638A4F-8C1E-D2E0-BF7C-701FAA8DA017}"/>
              </a:ext>
            </a:extLst>
          </p:cNvPr>
          <p:cNvSpPr>
            <a:spLocks noGrp="1"/>
          </p:cNvSpPr>
          <p:nvPr>
            <p:ph type="sldNum" sz="quarter" idx="12"/>
          </p:nvPr>
        </p:nvSpPr>
        <p:spPr/>
        <p:txBody>
          <a:bodyPr/>
          <a:lstStyle/>
          <a:p>
            <a:fld id="{F1B2A189-87E0-4D9F-B522-0B40CD66842A}" type="slidenum">
              <a:rPr lang="en-US" smtClean="0"/>
              <a:t>‹#›</a:t>
            </a:fld>
            <a:endParaRPr lang="en-US" dirty="0"/>
          </a:p>
        </p:txBody>
      </p:sp>
    </p:spTree>
    <p:extLst>
      <p:ext uri="{BB962C8B-B14F-4D97-AF65-F5344CB8AC3E}">
        <p14:creationId xmlns:p14="http://schemas.microsoft.com/office/powerpoint/2010/main" val="2469569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B28860-A6BA-248B-E695-BCE0095D04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8746F7-7C1F-ED22-EFB2-3577E51E76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294C1-70C6-684F-553A-64C033AFB424}"/>
              </a:ext>
            </a:extLst>
          </p:cNvPr>
          <p:cNvSpPr>
            <a:spLocks noGrp="1"/>
          </p:cNvSpPr>
          <p:nvPr>
            <p:ph type="dt" sz="half" idx="10"/>
          </p:nvPr>
        </p:nvSpPr>
        <p:spPr/>
        <p:txBody>
          <a:bodyPr/>
          <a:lstStyle/>
          <a:p>
            <a:fld id="{5B9B9247-DC35-4B2F-929D-276570AD729C}" type="datetimeFigureOut">
              <a:rPr lang="en-US" smtClean="0"/>
              <a:t>7/31/2025</a:t>
            </a:fld>
            <a:endParaRPr lang="en-US" dirty="0"/>
          </a:p>
        </p:txBody>
      </p:sp>
      <p:sp>
        <p:nvSpPr>
          <p:cNvPr id="5" name="Footer Placeholder 4">
            <a:extLst>
              <a:ext uri="{FF2B5EF4-FFF2-40B4-BE49-F238E27FC236}">
                <a16:creationId xmlns:a16="http://schemas.microsoft.com/office/drawing/2014/main" id="{BDF3BA5D-84DD-E54D-DBB7-69D65FDA4C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11E7B8-F84C-604E-9C78-96AAC93352AD}"/>
              </a:ext>
            </a:extLst>
          </p:cNvPr>
          <p:cNvSpPr>
            <a:spLocks noGrp="1"/>
          </p:cNvSpPr>
          <p:nvPr>
            <p:ph type="sldNum" sz="quarter" idx="12"/>
          </p:nvPr>
        </p:nvSpPr>
        <p:spPr/>
        <p:txBody>
          <a:bodyPr/>
          <a:lstStyle/>
          <a:p>
            <a:fld id="{F1B2A189-87E0-4D9F-B522-0B40CD66842A}" type="slidenum">
              <a:rPr lang="en-US" smtClean="0"/>
              <a:t>‹#›</a:t>
            </a:fld>
            <a:endParaRPr lang="en-US" dirty="0"/>
          </a:p>
        </p:txBody>
      </p:sp>
    </p:spTree>
    <p:extLst>
      <p:ext uri="{BB962C8B-B14F-4D97-AF65-F5344CB8AC3E}">
        <p14:creationId xmlns:p14="http://schemas.microsoft.com/office/powerpoint/2010/main" val="3484211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0" name="Rectangle 9"/>
          <p:cNvSpPr/>
          <p:nvPr userDrawn="1"/>
        </p:nvSpPr>
        <p:spPr>
          <a:xfrm>
            <a:off x="7617489" y="0"/>
            <a:ext cx="45745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C539209-AB5D-ADF8-2336-EE818E2C587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A93CEA64-6AF7-8C06-5040-7EEB1ED7083C}"/>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6" name="Picture 5">
            <a:extLst>
              <a:ext uri="{FF2B5EF4-FFF2-40B4-BE49-F238E27FC236}">
                <a16:creationId xmlns:a16="http://schemas.microsoft.com/office/drawing/2014/main" id="{4E3B0C8A-D24A-0450-3665-C74DE2AF0A8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60390" y="453171"/>
            <a:ext cx="2065818" cy="544907"/>
          </a:xfrm>
          <a:prstGeom prst="rect">
            <a:avLst/>
          </a:prstGeom>
        </p:spPr>
      </p:pic>
      <p:sp>
        <p:nvSpPr>
          <p:cNvPr id="7" name="Rectangle 6">
            <a:extLst>
              <a:ext uri="{FF2B5EF4-FFF2-40B4-BE49-F238E27FC236}">
                <a16:creationId xmlns:a16="http://schemas.microsoft.com/office/drawing/2014/main" id="{965C903F-1664-69E1-D38B-45754E425792}"/>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Verdana" panose="020B060403050404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2024 Baker Tilly US, LLP.</a:t>
            </a:r>
          </a:p>
        </p:txBody>
      </p:sp>
      <p:pic>
        <p:nvPicPr>
          <p:cNvPr id="13" name="Picture 12">
            <a:extLst>
              <a:ext uri="{FF2B5EF4-FFF2-40B4-BE49-F238E27FC236}">
                <a16:creationId xmlns:a16="http://schemas.microsoft.com/office/drawing/2014/main" id="{6A22F544-8400-08A1-DDD0-FD3CB3E476BE}"/>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spTree>
    <p:extLst>
      <p:ext uri="{BB962C8B-B14F-4D97-AF65-F5344CB8AC3E}">
        <p14:creationId xmlns:p14="http://schemas.microsoft.com/office/powerpoint/2010/main" val="3322622731"/>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7619999" y="0"/>
            <a:ext cx="4572001" cy="6858000"/>
          </a:xfrm>
          <a:prstGeom prst="rect">
            <a:avLst/>
          </a:prstGeom>
          <a:solidFill>
            <a:srgbClr val="00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521A451-06B4-939C-11FD-48400C6C6762}"/>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8E327FF9-1070-E023-D282-F0CED8D24A82}"/>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6" name="Picture 5">
            <a:extLst>
              <a:ext uri="{FF2B5EF4-FFF2-40B4-BE49-F238E27FC236}">
                <a16:creationId xmlns:a16="http://schemas.microsoft.com/office/drawing/2014/main" id="{0341A0B3-A896-7211-794F-C616453EA880}"/>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60390" y="453171"/>
            <a:ext cx="2065818" cy="544907"/>
          </a:xfrm>
          <a:prstGeom prst="rect">
            <a:avLst/>
          </a:prstGeom>
        </p:spPr>
      </p:pic>
      <p:sp>
        <p:nvSpPr>
          <p:cNvPr id="9" name="Rectangle 8">
            <a:extLst>
              <a:ext uri="{FF2B5EF4-FFF2-40B4-BE49-F238E27FC236}">
                <a16:creationId xmlns:a16="http://schemas.microsoft.com/office/drawing/2014/main" id="{7A36AF51-3905-1FB0-C3B2-5EFDC6635FBA}"/>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Verdana" panose="020B060403050404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2024 Baker Tilly US, LLP.</a:t>
            </a:r>
          </a:p>
        </p:txBody>
      </p:sp>
      <p:pic>
        <p:nvPicPr>
          <p:cNvPr id="2" name="Picture 1">
            <a:extLst>
              <a:ext uri="{FF2B5EF4-FFF2-40B4-BE49-F238E27FC236}">
                <a16:creationId xmlns:a16="http://schemas.microsoft.com/office/drawing/2014/main" id="{1A6A1BA6-0D0C-6937-D0C8-40158B8AADB2}"/>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spTree>
    <p:extLst>
      <p:ext uri="{BB962C8B-B14F-4D97-AF65-F5344CB8AC3E}">
        <p14:creationId xmlns:p14="http://schemas.microsoft.com/office/powerpoint/2010/main" val="2043937849"/>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userDrawn="1"/>
        </p:nvSpPr>
        <p:spPr>
          <a:xfrm>
            <a:off x="761748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3" name="Subtitle 2"/>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60390" y="453171"/>
            <a:ext cx="2065818" cy="544907"/>
          </a:xfrm>
          <a:prstGeom prst="rect">
            <a:avLst/>
          </a:prstGeom>
        </p:spPr>
      </p:pic>
      <p:sp>
        <p:nvSpPr>
          <p:cNvPr id="12" name="Rectangle 11"/>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Verdana" panose="020B060403050404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2024 Baker Tilly US, LLP.</a:t>
            </a:r>
          </a:p>
        </p:txBody>
      </p:sp>
      <p:pic>
        <p:nvPicPr>
          <p:cNvPr id="4" name="Picture 3">
            <a:extLst>
              <a:ext uri="{FF2B5EF4-FFF2-40B4-BE49-F238E27FC236}">
                <a16:creationId xmlns:a16="http://schemas.microsoft.com/office/drawing/2014/main" id="{8ECF6BEB-3251-31ED-828B-37E97979300C}"/>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spTree>
    <p:extLst>
      <p:ext uri="{BB962C8B-B14F-4D97-AF65-F5344CB8AC3E}">
        <p14:creationId xmlns:p14="http://schemas.microsoft.com/office/powerpoint/2010/main" val="3752194089"/>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p:cNvSpPr/>
          <p:nvPr userDrawn="1"/>
        </p:nvSpPr>
        <p:spPr>
          <a:xfrm>
            <a:off x="761999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sp>
        <p:nvSpPr>
          <p:cNvPr id="4" name="Title 1">
            <a:extLst>
              <a:ext uri="{FF2B5EF4-FFF2-40B4-BE49-F238E27FC236}">
                <a16:creationId xmlns:a16="http://schemas.microsoft.com/office/drawing/2014/main" id="{4FA6A0F9-FA2C-E128-11D7-41CC97060F5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BB3C994C-AC7C-68A9-A866-C16A0503C103}"/>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6" name="Picture 5">
            <a:extLst>
              <a:ext uri="{FF2B5EF4-FFF2-40B4-BE49-F238E27FC236}">
                <a16:creationId xmlns:a16="http://schemas.microsoft.com/office/drawing/2014/main" id="{B0AD0490-2713-384A-1524-B87FDFEF562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60390" y="453171"/>
            <a:ext cx="2065818" cy="544907"/>
          </a:xfrm>
          <a:prstGeom prst="rect">
            <a:avLst/>
          </a:prstGeom>
        </p:spPr>
      </p:pic>
      <p:sp>
        <p:nvSpPr>
          <p:cNvPr id="9" name="Rectangle 8">
            <a:extLst>
              <a:ext uri="{FF2B5EF4-FFF2-40B4-BE49-F238E27FC236}">
                <a16:creationId xmlns:a16="http://schemas.microsoft.com/office/drawing/2014/main" id="{6EB0E01D-9697-DC0D-EF4F-8972BF7D399D}"/>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Verdana" panose="020B060403050404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2024 Baker Tilly US, LLP.</a:t>
            </a:r>
          </a:p>
        </p:txBody>
      </p:sp>
    </p:spTree>
    <p:extLst>
      <p:ext uri="{BB962C8B-B14F-4D97-AF65-F5344CB8AC3E}">
        <p14:creationId xmlns:p14="http://schemas.microsoft.com/office/powerpoint/2010/main" val="761867692"/>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1">
            <a:extLst>
              <a:ext uri="{FF2B5EF4-FFF2-40B4-BE49-F238E27FC236}">
                <a16:creationId xmlns:a16="http://schemas.microsoft.com/office/drawing/2014/main" id="{9FBA44DE-A9AE-7510-CF81-958F25C9759A}"/>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426314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Image">
            <a:extLst>
              <a:ext uri="{FF2B5EF4-FFF2-40B4-BE49-F238E27FC236}">
                <a16:creationId xmlns:a16="http://schemas.microsoft.com/office/drawing/2014/main" id="{303EB84B-82EF-BB02-9D92-A3F96E6F98E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8805"/>
            <a:ext cx="1821233" cy="480391"/>
          </a:xfrm>
          <a:prstGeom prst="rect">
            <a:avLst/>
          </a:prstGeom>
          <a:ln w="12700">
            <a:miter lim="400000"/>
          </a:ln>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accent2"/>
                </a:solidFill>
                <a:latin typeface="Arial Black" panose="020B0A04020102020204" pitchFamily="34" charset="0"/>
              </a:defRPr>
            </a:lvl1pPr>
          </a:lstStyle>
          <a:p>
            <a:r>
              <a:rPr lang="en-US" dirty="0"/>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3171052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1">
            <a:extLst>
              <a:ext uri="{FF2B5EF4-FFF2-40B4-BE49-F238E27FC236}">
                <a16:creationId xmlns:a16="http://schemas.microsoft.com/office/drawing/2014/main" id="{10C4C24A-2A32-D901-88FE-05C78A52C4E4}"/>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4240458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1">
            <a:extLst>
              <a:ext uri="{FF2B5EF4-FFF2-40B4-BE49-F238E27FC236}">
                <a16:creationId xmlns:a16="http://schemas.microsoft.com/office/drawing/2014/main" id="{AE12E8A6-A1BD-CAB2-475D-88271629FDF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325648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BE13C7-E458-84D8-3E48-95FD9BE940A3}"/>
              </a:ext>
            </a:extLst>
          </p:cNvPr>
          <p:cNvSpPr/>
          <p:nvPr userDrawn="1"/>
        </p:nvSpPr>
        <p:spPr>
          <a:xfrm>
            <a:off x="0" y="-1"/>
            <a:ext cx="12191999" cy="6869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l="61" t="5192" r="-1" b="5644"/>
          <a:stretch/>
        </p:blipFill>
        <p:spPr>
          <a:xfrm>
            <a:off x="1" y="-1"/>
            <a:ext cx="12192000" cy="6869977"/>
          </a:xfrm>
          <a:prstGeom prst="rect">
            <a:avLst/>
          </a:prstGeom>
        </p:spPr>
      </p:pic>
      <p:sp>
        <p:nvSpPr>
          <p:cNvPr id="4" name="Title 1">
            <a:extLst>
              <a:ext uri="{FF2B5EF4-FFF2-40B4-BE49-F238E27FC236}">
                <a16:creationId xmlns:a16="http://schemas.microsoft.com/office/drawing/2014/main" id="{BEF41DC8-998A-2003-4371-A50BFBE4246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4601768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5">
    <p:spTree>
      <p:nvGrpSpPr>
        <p:cNvPr id="1" name=""/>
        <p:cNvGrpSpPr/>
        <p:nvPr/>
      </p:nvGrpSpPr>
      <p:grpSpPr>
        <a:xfrm>
          <a:off x="0" y="0"/>
          <a:ext cx="0" cy="0"/>
          <a:chOff x="0" y="0"/>
          <a:chExt cx="0" cy="0"/>
        </a:xfrm>
      </p:grpSpPr>
      <p:sp>
        <p:nvSpPr>
          <p:cNvPr id="5" name="Rectangle 4"/>
          <p:cNvSpPr/>
          <p:nvPr userDrawn="1"/>
        </p:nvSpPr>
        <p:spPr>
          <a:xfrm>
            <a:off x="-1" y="-11979"/>
            <a:ext cx="12192001" cy="6869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21826" b="21826"/>
          <a:stretch/>
        </p:blipFill>
        <p:spPr>
          <a:xfrm>
            <a:off x="-1" y="-14288"/>
            <a:ext cx="12192000" cy="6869977"/>
          </a:xfrm>
          <a:prstGeom prst="rect">
            <a:avLst/>
          </a:prstGeom>
        </p:spPr>
      </p:pic>
      <p:sp>
        <p:nvSpPr>
          <p:cNvPr id="4" name="Title 1">
            <a:extLst>
              <a:ext uri="{FF2B5EF4-FFF2-40B4-BE49-F238E27FC236}">
                <a16:creationId xmlns:a16="http://schemas.microsoft.com/office/drawing/2014/main" id="{0CE58378-8BA7-828B-D909-69E7D28C5973}"/>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7881610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6">
    <p:spTree>
      <p:nvGrpSpPr>
        <p:cNvPr id="1" name=""/>
        <p:cNvGrpSpPr/>
        <p:nvPr/>
      </p:nvGrpSpPr>
      <p:grpSpPr>
        <a:xfrm>
          <a:off x="0" y="0"/>
          <a:ext cx="0" cy="0"/>
          <a:chOff x="0" y="0"/>
          <a:chExt cx="0" cy="0"/>
        </a:xfrm>
      </p:grpSpPr>
      <p:sp>
        <p:nvSpPr>
          <p:cNvPr id="5" name="Rectangle 4"/>
          <p:cNvSpPr/>
          <p:nvPr userDrawn="1"/>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r="11127" b="18"/>
          <a:stretch/>
        </p:blipFill>
        <p:spPr>
          <a:xfrm>
            <a:off x="-1" y="1"/>
            <a:ext cx="12192000" cy="6857999"/>
          </a:xfrm>
          <a:prstGeom prst="rect">
            <a:avLst/>
          </a:prstGeom>
        </p:spPr>
      </p:pic>
      <p:sp>
        <p:nvSpPr>
          <p:cNvPr id="12" name="Title 1"/>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17520566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05491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5297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tx1"/>
                </a:solidFill>
                <a:latin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tx1"/>
                </a:solidFill>
                <a:latin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extLst>
      <p:ext uri="{BB962C8B-B14F-4D97-AF65-F5344CB8AC3E}">
        <p14:creationId xmlns:p14="http://schemas.microsoft.com/office/powerpoint/2010/main" val="2760064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069512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414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17787362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bg1"/>
                </a:solidFill>
                <a:latin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bg1"/>
                </a:solidFill>
                <a:latin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extLst>
      <p:ext uri="{BB962C8B-B14F-4D97-AF65-F5344CB8AC3E}">
        <p14:creationId xmlns:p14="http://schemas.microsoft.com/office/powerpoint/2010/main" val="35362792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grayscl/>
            <a:extLst>
              <a:ext uri="{28A0092B-C50C-407E-A947-70E740481C1C}">
                <a14:useLocalDpi xmlns:a14="http://schemas.microsoft.com/office/drawing/2010/main" val="0"/>
              </a:ext>
            </a:extLst>
          </a:blip>
          <a:srcRect l="27119" t="5237" r="6694" b="5369"/>
          <a:stretch/>
        </p:blipFill>
        <p:spPr>
          <a:xfrm>
            <a:off x="8889" y="0"/>
            <a:ext cx="7620000" cy="6847860"/>
          </a:xfrm>
          <a:prstGeom prst="rect">
            <a:avLst/>
          </a:prstGeom>
        </p:spPr>
      </p:pic>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Verdana" panose="020B060403050404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dirty="0"/>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dirty="0"/>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107968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Verdana" panose="020B060403050404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dirty="0"/>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dirty="0"/>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userDrawn="1"/>
        </p:nvPicPr>
        <p:blipFill rotWithShape="1">
          <a:blip r:embed="rId3" cstate="email">
            <a:grayscl/>
            <a:extLst>
              <a:ext uri="{28A0092B-C50C-407E-A947-70E740481C1C}">
                <a14:useLocalDpi xmlns:a14="http://schemas.microsoft.com/office/drawing/2010/main" val="0"/>
              </a:ext>
            </a:extLst>
          </a:blip>
          <a:srcRect r="16666"/>
          <a:stretch/>
        </p:blipFill>
        <p:spPr>
          <a:xfrm>
            <a:off x="0" y="0"/>
            <a:ext cx="7620001" cy="6858000"/>
          </a:xfrm>
          <a:prstGeom prst="rect">
            <a:avLst/>
          </a:prstGeom>
        </p:spPr>
      </p:pic>
    </p:spTree>
    <p:extLst>
      <p:ext uri="{BB962C8B-B14F-4D97-AF65-F5344CB8AC3E}">
        <p14:creationId xmlns:p14="http://schemas.microsoft.com/office/powerpoint/2010/main" val="24567164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Verdana" panose="020B060403050404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dirty="0"/>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dirty="0"/>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userDrawn="1"/>
        </p:nvPicPr>
        <p:blipFill rotWithShape="1">
          <a:blip r:embed="rId3" cstate="email">
            <a:grayscl/>
            <a:extLst>
              <a:ext uri="{28A0092B-C50C-407E-A947-70E740481C1C}">
                <a14:useLocalDpi xmlns:a14="http://schemas.microsoft.com/office/drawing/2010/main" val="0"/>
              </a:ext>
            </a:extLst>
          </a:blip>
          <a:srcRect l="16606" t="5537" r="11965" b="8749"/>
          <a:stretch/>
        </p:blipFill>
        <p:spPr>
          <a:xfrm>
            <a:off x="0" y="0"/>
            <a:ext cx="7620001" cy="6858000"/>
          </a:xfrm>
          <a:prstGeom prst="rect">
            <a:avLst/>
          </a:prstGeom>
        </p:spPr>
      </p:pic>
    </p:spTree>
    <p:extLst>
      <p:ext uri="{BB962C8B-B14F-4D97-AF65-F5344CB8AC3E}">
        <p14:creationId xmlns:p14="http://schemas.microsoft.com/office/powerpoint/2010/main" val="2701376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act or Last Slide 1">
    <p:spTree>
      <p:nvGrpSpPr>
        <p:cNvPr id="1" name=""/>
        <p:cNvGrpSpPr/>
        <p:nvPr/>
      </p:nvGrpSpPr>
      <p:grpSpPr>
        <a:xfrm>
          <a:off x="0" y="0"/>
          <a:ext cx="0" cy="0"/>
          <a:chOff x="0" y="0"/>
          <a:chExt cx="0" cy="0"/>
        </a:xfrm>
      </p:grpSpPr>
      <p:sp>
        <p:nvSpPr>
          <p:cNvPr id="10" name="Rectangle 9"/>
          <p:cNvSpPr/>
          <p:nvPr userDrawn="1"/>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19F0FEB-6608-DC96-8216-EA8E5901DF4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59875" y="453147"/>
            <a:ext cx="1732380" cy="456955"/>
          </a:xfrm>
          <a:prstGeom prst="rect">
            <a:avLst/>
          </a:prstGeom>
        </p:spPr>
      </p:pic>
      <p:sp>
        <p:nvSpPr>
          <p:cNvPr id="3" name="Rectangle 2">
            <a:extLst>
              <a:ext uri="{FF2B5EF4-FFF2-40B4-BE49-F238E27FC236}">
                <a16:creationId xmlns:a16="http://schemas.microsoft.com/office/drawing/2014/main" id="{7E4CC8B3-00B0-440F-07CF-E4ACD6426486}"/>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Verdana" panose="020B060403050404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2024 Baker Tilly US, LLP.</a:t>
            </a:r>
          </a:p>
        </p:txBody>
      </p:sp>
      <p:pic>
        <p:nvPicPr>
          <p:cNvPr id="5" name="Picture 4">
            <a:extLst>
              <a:ext uri="{FF2B5EF4-FFF2-40B4-BE49-F238E27FC236}">
                <a16:creationId xmlns:a16="http://schemas.microsoft.com/office/drawing/2014/main" id="{D2DDF34D-3140-54C6-283C-7CA59D65B8A4}"/>
              </a:ext>
            </a:extLst>
          </p:cNvPr>
          <p:cNvPicPr>
            <a:picLocks noChangeAspect="1"/>
          </p:cNvPicPr>
          <p:nvPr userDrawn="1"/>
        </p:nvPicPr>
        <p:blipFill rotWithShape="1">
          <a:blip r:embed="rId3" cstate="email">
            <a:grayscl/>
            <a:alphaModFix amt="15000"/>
            <a:extLst>
              <a:ext uri="{28A0092B-C50C-407E-A947-70E740481C1C}">
                <a14:useLocalDpi xmlns:a14="http://schemas.microsoft.com/office/drawing/2010/main" val="0"/>
              </a:ext>
            </a:extLst>
          </a:blip>
          <a:srcRect l="25812" r="10738"/>
          <a:stretch/>
        </p:blipFill>
        <p:spPr>
          <a:xfrm flipH="1">
            <a:off x="7620000" y="0"/>
            <a:ext cx="4572001" cy="6858000"/>
          </a:xfrm>
          <a:prstGeom prst="rect">
            <a:avLst/>
          </a:prstGeom>
          <a:ln>
            <a:noFill/>
          </a:ln>
        </p:spPr>
      </p:pic>
    </p:spTree>
    <p:extLst>
      <p:ext uri="{BB962C8B-B14F-4D97-AF65-F5344CB8AC3E}">
        <p14:creationId xmlns:p14="http://schemas.microsoft.com/office/powerpoint/2010/main" val="1350130282"/>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act or Last Slide 2">
    <p:spTree>
      <p:nvGrpSpPr>
        <p:cNvPr id="1" name=""/>
        <p:cNvGrpSpPr/>
        <p:nvPr/>
      </p:nvGrpSpPr>
      <p:grpSpPr>
        <a:xfrm>
          <a:off x="0" y="0"/>
          <a:ext cx="0" cy="0"/>
          <a:chOff x="0" y="0"/>
          <a:chExt cx="0" cy="0"/>
        </a:xfrm>
      </p:grpSpPr>
      <p:sp>
        <p:nvSpPr>
          <p:cNvPr id="13" name="Rectangle 12"/>
          <p:cNvSpPr/>
          <p:nvPr userDrawn="1"/>
        </p:nvSpPr>
        <p:spPr>
          <a:xfrm>
            <a:off x="7619999"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email">
            <a:grayscl/>
            <a:alphaModFix amt="15000"/>
            <a:extLst>
              <a:ext uri="{28A0092B-C50C-407E-A947-70E740481C1C}">
                <a14:useLocalDpi xmlns:a14="http://schemas.microsoft.com/office/drawing/2010/main" val="0"/>
              </a:ext>
            </a:extLst>
          </a:blip>
          <a:srcRect l="25812" r="10738"/>
          <a:stretch/>
        </p:blipFill>
        <p:spPr>
          <a:xfrm flipH="1">
            <a:off x="7619997" y="0"/>
            <a:ext cx="4572001" cy="6858000"/>
          </a:xfrm>
          <a:prstGeom prst="rect">
            <a:avLst/>
          </a:prstGeom>
        </p:spPr>
      </p:pic>
      <p:pic>
        <p:nvPicPr>
          <p:cNvPr id="2" name="Picture 1">
            <a:extLst>
              <a:ext uri="{FF2B5EF4-FFF2-40B4-BE49-F238E27FC236}">
                <a16:creationId xmlns:a16="http://schemas.microsoft.com/office/drawing/2014/main" id="{457DD939-1EA3-253F-0B92-405DEA6AC528}"/>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59875" y="453147"/>
            <a:ext cx="1732380" cy="456955"/>
          </a:xfrm>
          <a:prstGeom prst="rect">
            <a:avLst/>
          </a:prstGeom>
        </p:spPr>
      </p:pic>
      <p:sp>
        <p:nvSpPr>
          <p:cNvPr id="3" name="Rectangle 2">
            <a:extLst>
              <a:ext uri="{FF2B5EF4-FFF2-40B4-BE49-F238E27FC236}">
                <a16:creationId xmlns:a16="http://schemas.microsoft.com/office/drawing/2014/main" id="{932097C9-CF66-362D-F214-E4FEDA5083E1}"/>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Verdana" panose="020B060403050404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2024 Baker Tilly US, LLP.</a:t>
            </a:r>
          </a:p>
        </p:txBody>
      </p:sp>
    </p:spTree>
    <p:extLst>
      <p:ext uri="{BB962C8B-B14F-4D97-AF65-F5344CB8AC3E}">
        <p14:creationId xmlns:p14="http://schemas.microsoft.com/office/powerpoint/2010/main" val="3133890278"/>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Image">
            <a:extLst>
              <a:ext uri="{FF2B5EF4-FFF2-40B4-BE49-F238E27FC236}">
                <a16:creationId xmlns:a16="http://schemas.microsoft.com/office/drawing/2014/main" id="{303EB84B-82EF-BB02-9D92-A3F96E6F98E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8805"/>
            <a:ext cx="1821233" cy="480391"/>
          </a:xfrm>
          <a:prstGeom prst="rect">
            <a:avLst/>
          </a:prstGeom>
          <a:ln w="12700">
            <a:miter lim="400000"/>
          </a:ln>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accent2"/>
                </a:solidFill>
                <a:latin typeface="Arial Black" panose="020B0A04020102020204" pitchFamily="34" charset="0"/>
              </a:defRPr>
            </a:lvl1pPr>
          </a:lstStyle>
          <a:p>
            <a:r>
              <a:rPr lang="en-US" dirty="0"/>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2725746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Slide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1207170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lide 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1164146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ection Divider 1">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4" name="Stocksy_comp_3347933.jpg">
            <a:extLst>
              <a:ext uri="{FF2B5EF4-FFF2-40B4-BE49-F238E27FC236}">
                <a16:creationId xmlns:a16="http://schemas.microsoft.com/office/drawing/2014/main" id="{5B8133E4-BFB6-299C-78EA-894109E5A0E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3" name="Stocksy_comp_3347933.jpg">
            <a:extLst>
              <a:ext uri="{FF2B5EF4-FFF2-40B4-BE49-F238E27FC236}">
                <a16:creationId xmlns:a16="http://schemas.microsoft.com/office/drawing/2014/main" id="{2D9047FB-2D2A-4DB1-03C2-13319780DFBB}"/>
              </a:ext>
            </a:extLst>
          </p:cNvPr>
          <p:cNvPicPr>
            <a:picLocks noChangeAspect="1"/>
          </p:cNvPicPr>
          <p:nvPr userDrawn="1"/>
        </p:nvPicPr>
        <p:blipFill rotWithShape="1">
          <a:blip r:embed="rId2" cstate="email">
            <a:grayscl/>
            <a:alphaModFix amt="30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Tree>
    <p:extLst>
      <p:ext uri="{BB962C8B-B14F-4D97-AF65-F5344CB8AC3E}">
        <p14:creationId xmlns:p14="http://schemas.microsoft.com/office/powerpoint/2010/main" val="190376136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4076060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Tree>
    <p:extLst>
      <p:ext uri="{BB962C8B-B14F-4D97-AF65-F5344CB8AC3E}">
        <p14:creationId xmlns:p14="http://schemas.microsoft.com/office/powerpoint/2010/main" val="3479274946"/>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Section Divider 3">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58740"/>
          <a:stretch/>
        </p:blipFill>
        <p:spPr>
          <a:xfrm>
            <a:off x="1" y="6418"/>
            <a:ext cx="5029200"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pic>
        <p:nvPicPr>
          <p:cNvPr id="7" name="Stocksy_comp_430260_bw.jpg">
            <a:extLst>
              <a:ext uri="{FF2B5EF4-FFF2-40B4-BE49-F238E27FC236}">
                <a16:creationId xmlns:a16="http://schemas.microsoft.com/office/drawing/2014/main" id="{17F7531E-C115-1250-57EF-6ECD56616878}"/>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1277"/>
          <a:stretch/>
        </p:blipFill>
        <p:spPr>
          <a:xfrm>
            <a:off x="5029200" y="0"/>
            <a:ext cx="7157739" cy="6846590"/>
          </a:xfrm>
          <a:prstGeom prst="rect">
            <a:avLst/>
          </a:prstGeom>
          <a:ln w="12700">
            <a:miter lim="400000"/>
          </a:ln>
        </p:spPr>
      </p:pic>
    </p:spTree>
    <p:extLst>
      <p:ext uri="{BB962C8B-B14F-4D97-AF65-F5344CB8AC3E}">
        <p14:creationId xmlns:p14="http://schemas.microsoft.com/office/powerpoint/2010/main" val="154456001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ection Divider w/Text 1">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userDrawn="1"/>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0" y="3589873"/>
            <a:ext cx="5029200" cy="1019062"/>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1151345661"/>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Section Divider w/Text 2">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2"/>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2069095367"/>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Section Divider w/Text 3">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635" y="0"/>
            <a:ext cx="12189049"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Verdana" panose="020B060403050404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6" name="Text Placeholder 19">
            <a:extLst>
              <a:ext uri="{FF2B5EF4-FFF2-40B4-BE49-F238E27FC236}">
                <a16:creationId xmlns:a16="http://schemas.microsoft.com/office/drawing/2014/main" id="{7C04174E-5CA9-FA31-55BB-E4D6443688FD}"/>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9" name="Text Placeholder 19">
            <a:extLst>
              <a:ext uri="{FF2B5EF4-FFF2-40B4-BE49-F238E27FC236}">
                <a16:creationId xmlns:a16="http://schemas.microsoft.com/office/drawing/2014/main" id="{D3CC1719-2CEE-0B6A-2408-4EC492495D58}"/>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1400932157"/>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7" name="Picture 6" descr="A picture containing toilet, white&#10;&#10;Description automatically generated">
            <a:extLst>
              <a:ext uri="{FF2B5EF4-FFF2-40B4-BE49-F238E27FC236}">
                <a16:creationId xmlns:a16="http://schemas.microsoft.com/office/drawing/2014/main" id="{6C4F306A-3907-C7E5-A750-BD70961B5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2E8BB17-3E7A-142E-D2CB-214F2D55E28A}"/>
              </a:ext>
            </a:extLst>
          </p:cNvPr>
          <p:cNvSpPr/>
          <p:nvPr userDrawn="1"/>
        </p:nvSpPr>
        <p:spPr>
          <a:xfrm>
            <a:off x="1702980" y="0"/>
            <a:ext cx="4572000" cy="2402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sp>
        <p:nvSpPr>
          <p:cNvPr id="8" name="Rectangle 7">
            <a:extLst>
              <a:ext uri="{FF2B5EF4-FFF2-40B4-BE49-F238E27FC236}">
                <a16:creationId xmlns:a16="http://schemas.microsoft.com/office/drawing/2014/main" id="{CD91F890-EF65-4882-2670-566B67B36792}"/>
              </a:ext>
            </a:extLst>
          </p:cNvPr>
          <p:cNvSpPr/>
          <p:nvPr userDrawn="1"/>
        </p:nvSpPr>
        <p:spPr>
          <a:xfrm>
            <a:off x="1702980" y="2402958"/>
            <a:ext cx="4572000" cy="445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20" name="Picture 19">
            <a:extLst>
              <a:ext uri="{FF2B5EF4-FFF2-40B4-BE49-F238E27FC236}">
                <a16:creationId xmlns:a16="http://schemas.microsoft.com/office/drawing/2014/main" id="{485C4CF3-CBC6-166E-07FB-DF3B41206B62}"/>
              </a:ext>
            </a:extLst>
          </p:cNvPr>
          <p:cNvPicPr>
            <a:picLocks noChangeAspect="1"/>
          </p:cNvPicPr>
          <p:nvPr userDrawn="1"/>
        </p:nvPicPr>
        <p:blipFill>
          <a:blip r:embed="rId3"/>
          <a:stretch>
            <a:fillRect/>
          </a:stretch>
        </p:blipFill>
        <p:spPr>
          <a:xfrm>
            <a:off x="11839489" y="6378465"/>
            <a:ext cx="230311" cy="262298"/>
          </a:xfrm>
          <a:prstGeom prst="rect">
            <a:avLst/>
          </a:prstGeom>
        </p:spPr>
      </p:pic>
      <p:sp>
        <p:nvSpPr>
          <p:cNvPr id="3" name="Content Placeholder 2"/>
          <p:cNvSpPr>
            <a:spLocks noGrp="1"/>
          </p:cNvSpPr>
          <p:nvPr>
            <p:ph idx="1"/>
          </p:nvPr>
        </p:nvSpPr>
        <p:spPr>
          <a:xfrm>
            <a:off x="1881962" y="2593571"/>
            <a:ext cx="4214038" cy="4047192"/>
          </a:xfrm>
        </p:spPr>
        <p:txBody>
          <a:bodyPr lIns="0" tIns="0" rIns="0" bIns="0"/>
          <a:lstStyle>
            <a:lvl1pPr>
              <a:defRPr sz="1800" b="0" i="0">
                <a:solidFill>
                  <a:schemeClr val="tx1"/>
                </a:solidFill>
                <a:latin typeface="Verdana" panose="020B0604030504040204" pitchFamily="34" charset="0"/>
              </a:defRPr>
            </a:lvl1pPr>
            <a:lvl2pPr>
              <a:defRPr sz="1600" b="0" i="0">
                <a:solidFill>
                  <a:schemeClr val="tx1"/>
                </a:solidFill>
                <a:latin typeface="Verdana" panose="020B0604030504040204" pitchFamily="34" charset="0"/>
              </a:defRPr>
            </a:lvl2pPr>
            <a:lvl3pPr>
              <a:defRPr sz="1400" b="0" i="0">
                <a:solidFill>
                  <a:schemeClr val="tx1"/>
                </a:solidFill>
                <a:latin typeface="Verdana" panose="020B0604030504040204" pitchFamily="34" charset="0"/>
              </a:defRPr>
            </a:lvl3pPr>
            <a:lvl4pPr>
              <a:defRPr sz="1200" b="0" i="0">
                <a:solidFill>
                  <a:schemeClr val="tx1"/>
                </a:solidFill>
                <a:latin typeface="Verdana" panose="020B0604030504040204" pitchFamily="34" charset="0"/>
              </a:defRPr>
            </a:lvl4pPr>
            <a:lvl5pPr>
              <a:defRPr sz="1200" b="0" i="0">
                <a:solidFill>
                  <a:schemeClr val="tx1"/>
                </a:solidFill>
                <a:latin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a:extLst>
              <a:ext uri="{FF2B5EF4-FFF2-40B4-BE49-F238E27FC236}">
                <a16:creationId xmlns:a16="http://schemas.microsoft.com/office/drawing/2014/main" id="{DF3E7708-D71D-9214-D8CC-308B674E18C2}"/>
              </a:ext>
            </a:extLst>
          </p:cNvPr>
          <p:cNvSpPr txBox="1">
            <a:spLocks/>
          </p:cNvSpPr>
          <p:nvPr userDrawn="1"/>
        </p:nvSpPr>
        <p:spPr>
          <a:xfrm>
            <a:off x="11394595" y="289918"/>
            <a:ext cx="40753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1" i="0" u="none" strike="noStrike" kern="1200" cap="none" spc="0" normalizeH="0" baseline="0" noProof="0" smtClean="0">
                <a:ln>
                  <a:noFill/>
                </a:ln>
                <a:solidFill>
                  <a:prstClr val="white"/>
                </a:solidFill>
                <a:effectLst/>
                <a:uLnTx/>
                <a:uFillTx/>
                <a:latin typeface="Verdana" panose="020B060403050404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sp>
        <p:nvSpPr>
          <p:cNvPr id="2" name="Title 1"/>
          <p:cNvSpPr>
            <a:spLocks noGrp="1"/>
          </p:cNvSpPr>
          <p:nvPr>
            <p:ph type="title"/>
          </p:nvPr>
        </p:nvSpPr>
        <p:spPr>
          <a:xfrm>
            <a:off x="1881962" y="1488558"/>
            <a:ext cx="4214037" cy="914399"/>
          </a:xfrm>
          <a:prstGeom prst="rect">
            <a:avLst/>
          </a:prstGeom>
        </p:spPr>
        <p:txBody>
          <a:bodyPr lIns="0" tIns="0" rIns="0" bIns="0" anchor="ctr">
            <a:noAutofit/>
          </a:bodyPr>
          <a:lstStyle>
            <a:lvl1pPr algn="ctr">
              <a:defRPr sz="3200">
                <a:solidFill>
                  <a:schemeClr val="bg1"/>
                </a:solidFill>
              </a:defRPr>
            </a:lvl1pPr>
          </a:lstStyle>
          <a:p>
            <a:endParaRPr lang="en-US" dirty="0"/>
          </a:p>
        </p:txBody>
      </p:sp>
      <p:pic>
        <p:nvPicPr>
          <p:cNvPr id="6" name="Image" descr="Image">
            <a:extLst>
              <a:ext uri="{FF2B5EF4-FFF2-40B4-BE49-F238E27FC236}">
                <a16:creationId xmlns:a16="http://schemas.microsoft.com/office/drawing/2014/main" id="{C19F5D0F-E629-9D23-4E7E-BEF66AAA3526}"/>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6A916EF7-CF9D-2460-8B1C-42A4A3C8334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716934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and Content 2">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AE73F33-2D45-345F-6675-EA4E3C85F955}"/>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A5BF7DA5-AC0A-F940-F7A6-52E24E34A57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63993D40-52CB-0E50-21BE-28819FD4AE6E}"/>
              </a:ext>
            </a:extLst>
          </p:cNvPr>
          <p:cNvSpPr>
            <a:spLocks noGrp="1"/>
          </p:cNvSpPr>
          <p:nvPr>
            <p:ph sz="quarter" idx="14"/>
          </p:nvPr>
        </p:nvSpPr>
        <p:spPr>
          <a:xfrm>
            <a:off x="456360" y="1683959"/>
            <a:ext cx="11277495" cy="4579838"/>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3416CA40-E864-6A29-9594-B7AAFEB73E3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889AA7CC-917A-8DC1-05B4-FBBD3A9D561D}"/>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291753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0" y="1683959"/>
            <a:ext cx="11277495" cy="4579838"/>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012681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0" y="1683959"/>
            <a:ext cx="11277495" cy="4579838"/>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21638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61794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descr="A picture containing toilet, white&#10;&#10;Description automatically generated">
            <a:extLst>
              <a:ext uri="{FF2B5EF4-FFF2-40B4-BE49-F238E27FC236}">
                <a16:creationId xmlns:a16="http://schemas.microsoft.com/office/drawing/2014/main" id="{6C4F306A-3907-C7E5-A750-BD70961B5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2E8BB17-3E7A-142E-D2CB-214F2D55E28A}"/>
              </a:ext>
            </a:extLst>
          </p:cNvPr>
          <p:cNvSpPr/>
          <p:nvPr userDrawn="1"/>
        </p:nvSpPr>
        <p:spPr>
          <a:xfrm>
            <a:off x="1702980" y="0"/>
            <a:ext cx="4572000" cy="2402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sp>
        <p:nvSpPr>
          <p:cNvPr id="8" name="Rectangle 7">
            <a:extLst>
              <a:ext uri="{FF2B5EF4-FFF2-40B4-BE49-F238E27FC236}">
                <a16:creationId xmlns:a16="http://schemas.microsoft.com/office/drawing/2014/main" id="{CD91F890-EF65-4882-2670-566B67B36792}"/>
              </a:ext>
            </a:extLst>
          </p:cNvPr>
          <p:cNvSpPr/>
          <p:nvPr userDrawn="1"/>
        </p:nvSpPr>
        <p:spPr>
          <a:xfrm>
            <a:off x="1702980" y="2402958"/>
            <a:ext cx="4572000" cy="445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Verdana" panose="020B0604030504040204" pitchFamily="34" charset="0"/>
            </a:endParaRPr>
          </a:p>
        </p:txBody>
      </p:sp>
      <p:pic>
        <p:nvPicPr>
          <p:cNvPr id="20" name="Picture 19">
            <a:extLst>
              <a:ext uri="{FF2B5EF4-FFF2-40B4-BE49-F238E27FC236}">
                <a16:creationId xmlns:a16="http://schemas.microsoft.com/office/drawing/2014/main" id="{485C4CF3-CBC6-166E-07FB-DF3B41206B62}"/>
              </a:ext>
            </a:extLst>
          </p:cNvPr>
          <p:cNvPicPr>
            <a:picLocks noChangeAspect="1"/>
          </p:cNvPicPr>
          <p:nvPr userDrawn="1"/>
        </p:nvPicPr>
        <p:blipFill>
          <a:blip r:embed="rId3"/>
          <a:stretch>
            <a:fillRect/>
          </a:stretch>
        </p:blipFill>
        <p:spPr>
          <a:xfrm>
            <a:off x="11839489" y="6378465"/>
            <a:ext cx="230311" cy="262298"/>
          </a:xfrm>
          <a:prstGeom prst="rect">
            <a:avLst/>
          </a:prstGeom>
        </p:spPr>
      </p:pic>
      <p:sp>
        <p:nvSpPr>
          <p:cNvPr id="3" name="Content Placeholder 2"/>
          <p:cNvSpPr>
            <a:spLocks noGrp="1"/>
          </p:cNvSpPr>
          <p:nvPr>
            <p:ph idx="1"/>
          </p:nvPr>
        </p:nvSpPr>
        <p:spPr>
          <a:xfrm>
            <a:off x="1881962" y="2593571"/>
            <a:ext cx="4214038" cy="4047192"/>
          </a:xfrm>
        </p:spPr>
        <p:txBody>
          <a:bodyPr lIns="0" tIns="0" rIns="0" bIns="0"/>
          <a:lstStyle>
            <a:lvl1pPr>
              <a:defRPr sz="1800" b="0" i="0">
                <a:solidFill>
                  <a:schemeClr val="tx1"/>
                </a:solidFill>
                <a:latin typeface="Verdana" panose="020B0604030504040204" pitchFamily="34" charset="0"/>
              </a:defRPr>
            </a:lvl1pPr>
            <a:lvl2pPr>
              <a:defRPr sz="1600" b="0" i="0">
                <a:solidFill>
                  <a:schemeClr val="tx1"/>
                </a:solidFill>
                <a:latin typeface="Verdana" panose="020B0604030504040204" pitchFamily="34" charset="0"/>
              </a:defRPr>
            </a:lvl2pPr>
            <a:lvl3pPr>
              <a:defRPr sz="1400" b="0" i="0">
                <a:solidFill>
                  <a:schemeClr val="tx1"/>
                </a:solidFill>
                <a:latin typeface="Verdana" panose="020B0604030504040204" pitchFamily="34" charset="0"/>
              </a:defRPr>
            </a:lvl3pPr>
            <a:lvl4pPr>
              <a:defRPr sz="1200" b="0" i="0">
                <a:solidFill>
                  <a:schemeClr val="tx1"/>
                </a:solidFill>
                <a:latin typeface="Verdana" panose="020B0604030504040204" pitchFamily="34" charset="0"/>
              </a:defRPr>
            </a:lvl4pPr>
            <a:lvl5pPr>
              <a:defRPr sz="1200" b="0" i="0">
                <a:solidFill>
                  <a:schemeClr val="tx1"/>
                </a:solidFill>
                <a:latin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a:extLst>
              <a:ext uri="{FF2B5EF4-FFF2-40B4-BE49-F238E27FC236}">
                <a16:creationId xmlns:a16="http://schemas.microsoft.com/office/drawing/2014/main" id="{DF3E7708-D71D-9214-D8CC-308B674E18C2}"/>
              </a:ext>
            </a:extLst>
          </p:cNvPr>
          <p:cNvSpPr txBox="1">
            <a:spLocks/>
          </p:cNvSpPr>
          <p:nvPr userDrawn="1"/>
        </p:nvSpPr>
        <p:spPr>
          <a:xfrm>
            <a:off x="11394595" y="289918"/>
            <a:ext cx="40753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1" i="0" u="none" strike="noStrike" kern="1200" cap="none" spc="0" normalizeH="0" baseline="0" noProof="0" smtClean="0">
                <a:ln>
                  <a:noFill/>
                </a:ln>
                <a:solidFill>
                  <a:prstClr val="white"/>
                </a:solidFill>
                <a:effectLst/>
                <a:uLnTx/>
                <a:uFillTx/>
                <a:latin typeface="Verdana" panose="020B060403050404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sp>
        <p:nvSpPr>
          <p:cNvPr id="2" name="Title 1"/>
          <p:cNvSpPr>
            <a:spLocks noGrp="1"/>
          </p:cNvSpPr>
          <p:nvPr>
            <p:ph type="title"/>
          </p:nvPr>
        </p:nvSpPr>
        <p:spPr>
          <a:xfrm>
            <a:off x="1881962" y="1488558"/>
            <a:ext cx="4214037" cy="914399"/>
          </a:xfrm>
          <a:prstGeom prst="rect">
            <a:avLst/>
          </a:prstGeom>
        </p:spPr>
        <p:txBody>
          <a:bodyPr lIns="0" tIns="0" rIns="0" bIns="0" anchor="ctr">
            <a:noAutofit/>
          </a:bodyPr>
          <a:lstStyle>
            <a:lvl1pPr algn="ctr">
              <a:defRPr sz="3200">
                <a:solidFill>
                  <a:schemeClr val="bg1"/>
                </a:solidFill>
              </a:defRPr>
            </a:lvl1pPr>
          </a:lstStyle>
          <a:p>
            <a:r>
              <a:rPr lang="en-US"/>
              <a:t>Click to edit Master title style</a:t>
            </a:r>
            <a:endParaRPr lang="en-US" dirty="0"/>
          </a:p>
        </p:txBody>
      </p:sp>
      <p:pic>
        <p:nvPicPr>
          <p:cNvPr id="6" name="Image" descr="Image">
            <a:extLst>
              <a:ext uri="{FF2B5EF4-FFF2-40B4-BE49-F238E27FC236}">
                <a16:creationId xmlns:a16="http://schemas.microsoft.com/office/drawing/2014/main" id="{C19F5D0F-E629-9D23-4E7E-BEF66AAA3526}"/>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6A916EF7-CF9D-2460-8B1C-42A4A3C8334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916410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0379364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6788623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09" y="0"/>
            <a:ext cx="12187781"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0" y="1683959"/>
            <a:ext cx="11277495" cy="4579838"/>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771993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userDrawn="1"/>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0" y="5705"/>
            <a:ext cx="12187781"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0" y="1683959"/>
            <a:ext cx="11277495" cy="4579838"/>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492270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nd Content 13">
    <p:spTree>
      <p:nvGrpSpPr>
        <p:cNvPr id="1" name=""/>
        <p:cNvGrpSpPr/>
        <p:nvPr/>
      </p:nvGrpSpPr>
      <p:grpSpPr>
        <a:xfrm>
          <a:off x="0" y="0"/>
          <a:ext cx="0" cy="0"/>
          <a:chOff x="0" y="0"/>
          <a:chExt cx="0" cy="0"/>
        </a:xfrm>
      </p:grpSpPr>
      <p:pic>
        <p:nvPicPr>
          <p:cNvPr id="7" name="Picture 6" descr="A picture containing white&#10;&#10;Description automatically generated">
            <a:extLst>
              <a:ext uri="{FF2B5EF4-FFF2-40B4-BE49-F238E27FC236}">
                <a16:creationId xmlns:a16="http://schemas.microsoft.com/office/drawing/2014/main" id="{56218618-4EC1-F4D7-2E7B-5680F2BAD1BC}"/>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835DA95-6B88-CEE3-C993-2D56608A492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5757AEFB-6896-7ECF-64EB-A10D1ADF16D2}"/>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D3F540E6-FEE4-EA5A-3C8E-DB3686E1F637}"/>
              </a:ext>
            </a:extLst>
          </p:cNvPr>
          <p:cNvSpPr>
            <a:spLocks noGrp="1"/>
          </p:cNvSpPr>
          <p:nvPr>
            <p:ph sz="quarter" idx="14"/>
          </p:nvPr>
        </p:nvSpPr>
        <p:spPr>
          <a:xfrm>
            <a:off x="456360" y="1683959"/>
            <a:ext cx="11277495" cy="4579838"/>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30FB867B-FB70-9A17-9C28-034A05B190E8}"/>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4CC1EB24-04B8-A189-8F33-DECF538251E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161475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userDrawn="1"/>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5"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0" y="1683959"/>
            <a:ext cx="11277495" cy="4579838"/>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741324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0" y="11410"/>
            <a:ext cx="12187781"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0" y="1683959"/>
            <a:ext cx="11277495" cy="4579838"/>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094635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a:extLst>
              <a:ext uri="{28A0092B-C50C-407E-A947-70E740481C1C}">
                <a14:useLocalDpi xmlns:a14="http://schemas.microsoft.com/office/drawing/2010/main" val="0"/>
              </a:ext>
            </a:extLst>
          </a:blip>
          <a:srcRect t="66" b="66"/>
          <a:stretch/>
        </p:blipFill>
        <p:spPr>
          <a:xfrm>
            <a:off x="0" y="11410"/>
            <a:ext cx="12187781"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0" y="1683959"/>
            <a:ext cx="11277495" cy="4579838"/>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970152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099766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Verdana" panose="020B060403050404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9391078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slideLayout" Target="../slideLayouts/slideLayout104.xml"/><Relationship Id="rId55" Type="http://schemas.openxmlformats.org/officeDocument/2006/relationships/slideLayout" Target="../slideLayouts/slideLayout109.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9" Type="http://schemas.openxmlformats.org/officeDocument/2006/relationships/slideLayout" Target="../slideLayouts/slideLayout83.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3" Type="http://schemas.openxmlformats.org/officeDocument/2006/relationships/slideLayout" Target="../slideLayouts/slideLayout107.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52" Type="http://schemas.openxmlformats.org/officeDocument/2006/relationships/slideLayout" Target="../slideLayouts/slideLayout106.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56" Type="http://schemas.openxmlformats.org/officeDocument/2006/relationships/theme" Target="../theme/theme3.xml"/><Relationship Id="rId8" Type="http://schemas.openxmlformats.org/officeDocument/2006/relationships/slideLayout" Target="../slideLayouts/slideLayout62.xml"/><Relationship Id="rId51" Type="http://schemas.openxmlformats.org/officeDocument/2006/relationships/slideLayout" Target="../slideLayouts/slideLayout105.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0" Type="http://schemas.openxmlformats.org/officeDocument/2006/relationships/slideLayout" Target="../slideLayouts/slideLayout74.xml"/><Relationship Id="rId41" Type="http://schemas.openxmlformats.org/officeDocument/2006/relationships/slideLayout" Target="../slideLayouts/slideLayout95.xml"/><Relationship Id="rId54" Type="http://schemas.openxmlformats.org/officeDocument/2006/relationships/slideLayout" Target="../slideLayouts/slideLayout108.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55087-35BD-89DF-79C7-94CBE045A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31C04D-2D32-9D23-CA32-F54FB6204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2B6719-A276-3AA1-AB52-4975A3D2E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Verdana" panose="020B0604030504040204" pitchFamily="34" charset="0"/>
              </a:defRPr>
            </a:lvl1pPr>
          </a:lstStyle>
          <a:p>
            <a:endParaRPr lang="en-US" dirty="0"/>
          </a:p>
        </p:txBody>
      </p:sp>
      <p:sp>
        <p:nvSpPr>
          <p:cNvPr id="5" name="Footer Placeholder 4">
            <a:extLst>
              <a:ext uri="{FF2B5EF4-FFF2-40B4-BE49-F238E27FC236}">
                <a16:creationId xmlns:a16="http://schemas.microsoft.com/office/drawing/2014/main" id="{0AD61707-DF97-434C-07AB-4F7574D1C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Verdana" panose="020B0604030504040204" pitchFamily="34" charset="0"/>
              </a:defRPr>
            </a:lvl1pPr>
          </a:lstStyle>
          <a:p>
            <a:r>
              <a:rPr lang="en-US" dirty="0"/>
              <a:t>Baker Tilly Overview |</a:t>
            </a:r>
          </a:p>
        </p:txBody>
      </p:sp>
      <p:sp>
        <p:nvSpPr>
          <p:cNvPr id="6" name="Slide Number Placeholder 5">
            <a:extLst>
              <a:ext uri="{FF2B5EF4-FFF2-40B4-BE49-F238E27FC236}">
                <a16:creationId xmlns:a16="http://schemas.microsoft.com/office/drawing/2014/main" id="{F64C4002-1CA9-0547-7225-657E0711D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Verdana" panose="020B0604030504040204" pitchFamily="34" charset="0"/>
              </a:defRPr>
            </a:lvl1pPr>
          </a:lstStyle>
          <a:p>
            <a:fld id="{9678EFB2-4C89-4337-9FE3-76CC5529E1A8}" type="slidenum">
              <a:rPr lang="en-US" smtClean="0"/>
              <a:pPr/>
              <a:t>‹#›</a:t>
            </a:fld>
            <a:endParaRPr lang="en-US" dirty="0"/>
          </a:p>
        </p:txBody>
      </p:sp>
    </p:spTree>
    <p:extLst>
      <p:ext uri="{BB962C8B-B14F-4D97-AF65-F5344CB8AC3E}">
        <p14:creationId xmlns:p14="http://schemas.microsoft.com/office/powerpoint/2010/main" val="822985553"/>
      </p:ext>
    </p:extLst>
  </p:cSld>
  <p:clrMap bg1="lt1" tx1="dk1" bg2="lt2" tx2="dk2" accent1="accent1" accent2="accent2" accent3="accent3" accent4="accent4" accent5="accent5" accent6="accent6" hlink="hlink" folHlink="folHlink"/>
  <p:sldLayoutIdLst>
    <p:sldLayoutId id="2147483655" r:id="rId1"/>
    <p:sldLayoutId id="2147483726" r:id="rId2"/>
    <p:sldLayoutId id="2147483727" r:id="rId3"/>
    <p:sldLayoutId id="2147483724" r:id="rId4"/>
    <p:sldLayoutId id="2147483725" r:id="rId5"/>
    <p:sldLayoutId id="2147483661" r:id="rId6"/>
    <p:sldLayoutId id="2147483715" r:id="rId7"/>
    <p:sldLayoutId id="2147483717" r:id="rId8"/>
    <p:sldLayoutId id="2147483698" r:id="rId9"/>
    <p:sldLayoutId id="2147483720" r:id="rId10"/>
    <p:sldLayoutId id="2147483721" r:id="rId11"/>
    <p:sldLayoutId id="2147483723" r:id="rId12"/>
    <p:sldLayoutId id="2147483751" r:id="rId13"/>
    <p:sldLayoutId id="2147483752" r:id="rId14"/>
    <p:sldLayoutId id="2147483722" r:id="rId15"/>
    <p:sldLayoutId id="2147483690" r:id="rId16"/>
    <p:sldLayoutId id="2147483719" r:id="rId17"/>
    <p:sldLayoutId id="2147483718" r:id="rId18"/>
    <p:sldLayoutId id="2147483665" r:id="rId19"/>
    <p:sldLayoutId id="2147483728" r:id="rId20"/>
    <p:sldLayoutId id="2147483729" r:id="rId21"/>
    <p:sldLayoutId id="2147483730" r:id="rId22"/>
    <p:sldLayoutId id="2147483731" r:id="rId23"/>
    <p:sldLayoutId id="2147483745" r:id="rId24"/>
    <p:sldLayoutId id="2147483732" r:id="rId25"/>
    <p:sldLayoutId id="2147483733" r:id="rId26"/>
    <p:sldLayoutId id="2147483734" r:id="rId27"/>
    <p:sldLayoutId id="2147483735" r:id="rId28"/>
    <p:sldLayoutId id="2147483736" r:id="rId29"/>
    <p:sldLayoutId id="2147483737" r:id="rId30"/>
    <p:sldLayoutId id="2147483738" r:id="rId31"/>
    <p:sldLayoutId id="2147483740" r:id="rId32"/>
    <p:sldLayoutId id="2147483741" r:id="rId33"/>
    <p:sldLayoutId id="2147483842" r:id="rId34"/>
    <p:sldLayoutId id="2147483742" r:id="rId35"/>
    <p:sldLayoutId id="2147483743" r:id="rId36"/>
    <p:sldLayoutId id="2147483744" r:id="rId37"/>
    <p:sldLayoutId id="2147483747" r:id="rId38"/>
    <p:sldLayoutId id="2147483748" r:id="rId39"/>
    <p:sldLayoutId id="2147483749" r:id="rId40"/>
    <p:sldLayoutId id="2147483750" r:id="rId41"/>
    <p:sldLayoutId id="2147483739" r:id="rId42"/>
    <p:sldLayoutId id="2147483686" r:id="rId4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F9A783-3015-8A95-87B9-D296858559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D17D2C-6B4B-7178-7FCA-4D991B262B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0C168-5DCD-E05C-E29A-05F607E56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9B9247-DC35-4B2F-929D-276570AD729C}" type="datetimeFigureOut">
              <a:rPr lang="en-US" smtClean="0"/>
              <a:t>7/31/2025</a:t>
            </a:fld>
            <a:endParaRPr lang="en-US" dirty="0"/>
          </a:p>
        </p:txBody>
      </p:sp>
      <p:sp>
        <p:nvSpPr>
          <p:cNvPr id="5" name="Footer Placeholder 4">
            <a:extLst>
              <a:ext uri="{FF2B5EF4-FFF2-40B4-BE49-F238E27FC236}">
                <a16:creationId xmlns:a16="http://schemas.microsoft.com/office/drawing/2014/main" id="{A44003DE-AAA4-A33C-D398-B56E924C3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E66132D-E43F-E54D-E744-CEDA75FD5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B2A189-87E0-4D9F-B522-0B40CD66842A}" type="slidenum">
              <a:rPr lang="en-US" smtClean="0"/>
              <a:t>‹#›</a:t>
            </a:fld>
            <a:endParaRPr lang="en-US" dirty="0"/>
          </a:p>
        </p:txBody>
      </p:sp>
    </p:spTree>
    <p:extLst>
      <p:ext uri="{BB962C8B-B14F-4D97-AF65-F5344CB8AC3E}">
        <p14:creationId xmlns:p14="http://schemas.microsoft.com/office/powerpoint/2010/main" val="427150338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457200"/>
            <a:ext cx="11277601" cy="914400"/>
          </a:xfrm>
          <a:prstGeom prst="rect">
            <a:avLst/>
          </a:prstGeom>
        </p:spPr>
        <p:txBody>
          <a:bodyPr vert="horz" lIns="0" tIns="0" rIns="0" bIns="0" rtlCol="0" anchor="ctr">
            <a:normAutofit/>
          </a:bodyPr>
          <a:lstStyle/>
          <a:p>
            <a:r>
              <a:rPr lang="en-US" dirty="0"/>
              <a:t>Slide title</a:t>
            </a:r>
          </a:p>
        </p:txBody>
      </p:sp>
      <p:sp>
        <p:nvSpPr>
          <p:cNvPr id="3" name="Text Placeholder 2"/>
          <p:cNvSpPr>
            <a:spLocks noGrp="1"/>
          </p:cNvSpPr>
          <p:nvPr>
            <p:ph type="body" idx="1"/>
          </p:nvPr>
        </p:nvSpPr>
        <p:spPr>
          <a:xfrm>
            <a:off x="457199" y="1601788"/>
            <a:ext cx="11277601" cy="4570412"/>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026623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72" r:id="rId8"/>
    <p:sldLayoutId id="2147483773" r:id="rId9"/>
    <p:sldLayoutId id="2147483774"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 id="2147483819" r:id="rId47"/>
    <p:sldLayoutId id="2147483820" r:id="rId48"/>
    <p:sldLayoutId id="2147483821" r:id="rId49"/>
    <p:sldLayoutId id="2147483822" r:id="rId50"/>
    <p:sldLayoutId id="2147483823" r:id="rId51"/>
    <p:sldLayoutId id="2147483824" r:id="rId52"/>
    <p:sldLayoutId id="2147483825" r:id="rId53"/>
    <p:sldLayoutId id="2147483826" r:id="rId54"/>
    <p:sldLayoutId id="2147483827" r:id="rId55"/>
  </p:sldLayoutIdLst>
  <p:txStyles>
    <p:titleStyle>
      <a:lvl1pPr algn="l"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81529-A8E9-BA11-12DE-94A26BDEFA84}"/>
            </a:ext>
          </a:extLst>
        </p:cNvPr>
        <p:cNvGrpSpPr/>
        <p:nvPr/>
      </p:nvGrpSpPr>
      <p:grpSpPr>
        <a:xfrm>
          <a:off x="0" y="0"/>
          <a:ext cx="0" cy="0"/>
          <a:chOff x="0" y="0"/>
          <a:chExt cx="0" cy="0"/>
        </a:xfrm>
      </p:grpSpPr>
      <p:sp>
        <p:nvSpPr>
          <p:cNvPr id="1031" name="Title 1">
            <a:extLst>
              <a:ext uri="{FF2B5EF4-FFF2-40B4-BE49-F238E27FC236}">
                <a16:creationId xmlns:a16="http://schemas.microsoft.com/office/drawing/2014/main" id="{9EBA1A98-B9CA-36A3-9798-5664BA22CFF0}"/>
              </a:ext>
            </a:extLst>
          </p:cNvPr>
          <p:cNvSpPr>
            <a:spLocks noGrp="1"/>
          </p:cNvSpPr>
          <p:nvPr>
            <p:ph type="title"/>
          </p:nvPr>
        </p:nvSpPr>
        <p:spPr>
          <a:xfrm>
            <a:off x="456360" y="691228"/>
            <a:ext cx="6287061" cy="535531"/>
          </a:xfrm>
        </p:spPr>
        <p:txBody>
          <a:bodyPr vert="horz" wrap="square" lIns="0" tIns="91440" rIns="0" bIns="0" rtlCol="0" anchor="t" anchorCtr="0">
            <a:normAutofit fontScale="90000"/>
          </a:bodyPr>
          <a:lstStyle/>
          <a:p>
            <a:r>
              <a:rPr lang="en-US" sz="3100" b="0" i="0" kern="1200" dirty="0">
                <a:latin typeface="Arial Black" panose="020B0604020202020204" pitchFamily="34" charset="0"/>
                <a:ea typeface="+mj-ea"/>
                <a:cs typeface="Arial Black" panose="020B0604020202020204" pitchFamily="34" charset="0"/>
              </a:rPr>
              <a:t>“</a:t>
            </a:r>
            <a:r>
              <a:rPr lang="en-US" sz="3100" b="1" i="0" kern="1200" dirty="0">
                <a:latin typeface="Verdana" panose="020B0604030504040204" pitchFamily="34" charset="0"/>
                <a:ea typeface="Verdana" panose="020B0604030504040204" pitchFamily="34" charset="0"/>
              </a:rPr>
              <a:t>FAR 2.0” Government Property</a:t>
            </a:r>
            <a:br>
              <a:rPr lang="en-US" sz="1800" b="0" i="0" kern="1200" dirty="0">
                <a:latin typeface="Arial Black" panose="020B0604020202020204" pitchFamily="34" charset="0"/>
                <a:ea typeface="+mj-ea"/>
                <a:cs typeface="Arial Black" panose="020B0604020202020204" pitchFamily="34" charset="0"/>
              </a:rPr>
            </a:br>
            <a:endParaRPr lang="en-US" sz="1800" b="0" i="0" kern="1200" dirty="0">
              <a:latin typeface="Arial Black" panose="020B0604020202020204" pitchFamily="34" charset="0"/>
              <a:ea typeface="+mj-ea"/>
              <a:cs typeface="Arial Black" panose="020B0604020202020204" pitchFamily="34" charset="0"/>
            </a:endParaRPr>
          </a:p>
        </p:txBody>
      </p:sp>
      <p:pic>
        <p:nvPicPr>
          <p:cNvPr id="1026" name="Picture 2" descr="Image result for rules and regs">
            <a:extLst>
              <a:ext uri="{FF2B5EF4-FFF2-40B4-BE49-F238E27FC236}">
                <a16:creationId xmlns:a16="http://schemas.microsoft.com/office/drawing/2014/main" id="{FE12D2B1-A77D-C19F-465D-084D598E5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2874"/>
          <a:stretch>
            <a:fillRect/>
          </a:stretch>
        </p:blipFill>
        <p:spPr bwMode="auto">
          <a:xfrm>
            <a:off x="456361" y="1683959"/>
            <a:ext cx="6287061" cy="457983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32FB97-FDDC-5A6B-A375-6E2C689BB724}"/>
              </a:ext>
            </a:extLst>
          </p:cNvPr>
          <p:cNvSpPr txBox="1"/>
          <p:nvPr/>
        </p:nvSpPr>
        <p:spPr>
          <a:xfrm>
            <a:off x="7645244" y="1497786"/>
            <a:ext cx="4076979" cy="5766909"/>
          </a:xfrm>
          <a:prstGeom prst="rect">
            <a:avLst/>
          </a:prstGeom>
        </p:spPr>
        <p:txBody>
          <a:bodyPr vert="horz" lIns="0" tIns="0" rIns="0" bIns="0" rtlCol="0">
            <a:normAutofit/>
          </a:bodyPr>
          <a:lstStyle/>
          <a:p>
            <a:pPr marL="228600" indent="-228600">
              <a:lnSpc>
                <a:spcPct val="90000"/>
              </a:lnSpc>
              <a:spcBef>
                <a:spcPts val="1000"/>
              </a:spcBef>
              <a:buFont typeface="Arial" panose="020B0604020202020204" pitchFamily="34" charset="0"/>
              <a:buChar char="•"/>
            </a:pPr>
            <a:endParaRPr lang="en-US" sz="2800" dirty="0">
              <a:solidFill>
                <a:schemeClr val="bg1"/>
              </a:solidFill>
              <a:latin typeface="Verdana" panose="020B0604030504040204" pitchFamily="34" charset="0"/>
              <a:cs typeface="Arial" panose="020B0604020202020204" pitchFamily="34" charset="0"/>
            </a:endParaRPr>
          </a:p>
          <a:p>
            <a:pPr marL="228600" indent="-228600">
              <a:lnSpc>
                <a:spcPct val="90000"/>
              </a:lnSpc>
              <a:spcBef>
                <a:spcPts val="1000"/>
              </a:spcBef>
              <a:buFont typeface="Arial" panose="020B0604020202020204" pitchFamily="34" charset="0"/>
              <a:buChar char="•"/>
            </a:pPr>
            <a:r>
              <a:rPr lang="en-US" sz="2800" dirty="0">
                <a:solidFill>
                  <a:schemeClr val="bg1"/>
                </a:solidFill>
                <a:latin typeface="Verdana" panose="020B0604030504040204" pitchFamily="34" charset="0"/>
                <a:cs typeface="Arial" panose="020B0604020202020204" pitchFamily="34" charset="0"/>
              </a:rPr>
              <a:t>A Short Discussion for the Asset Leadership Network</a:t>
            </a:r>
          </a:p>
          <a:p>
            <a:pPr marL="228600" indent="-228600">
              <a:lnSpc>
                <a:spcPct val="90000"/>
              </a:lnSpc>
              <a:spcBef>
                <a:spcPts val="1000"/>
              </a:spcBef>
              <a:buFont typeface="Arial" panose="020B0604020202020204" pitchFamily="34" charset="0"/>
              <a:buChar char="•"/>
            </a:pPr>
            <a:endParaRPr lang="en-US" sz="2800" dirty="0">
              <a:solidFill>
                <a:schemeClr val="bg1"/>
              </a:solidFill>
              <a:latin typeface="Verdana" panose="020B0604030504040204" pitchFamily="34" charset="0"/>
              <a:cs typeface="Arial" panose="020B0604020202020204" pitchFamily="34" charset="0"/>
            </a:endParaRPr>
          </a:p>
          <a:p>
            <a:pPr marL="228600" indent="-228600">
              <a:lnSpc>
                <a:spcPct val="90000"/>
              </a:lnSpc>
              <a:spcBef>
                <a:spcPts val="1000"/>
              </a:spcBef>
              <a:buFont typeface="Arial" panose="020B0604020202020204" pitchFamily="34" charset="0"/>
              <a:buChar char="•"/>
            </a:pPr>
            <a:r>
              <a:rPr lang="en-US" sz="2800" dirty="0">
                <a:solidFill>
                  <a:schemeClr val="bg1"/>
                </a:solidFill>
                <a:latin typeface="Verdana" panose="020B0604030504040204" pitchFamily="34" charset="0"/>
                <a:cs typeface="Arial" panose="020B0604020202020204" pitchFamily="34" charset="0"/>
              </a:rPr>
              <a:t>Dr. Douglas Goetz</a:t>
            </a:r>
          </a:p>
          <a:p>
            <a:pPr marL="228600" indent="-228600">
              <a:lnSpc>
                <a:spcPct val="90000"/>
              </a:lnSpc>
              <a:spcBef>
                <a:spcPts val="1000"/>
              </a:spcBef>
              <a:buFont typeface="Arial" panose="020B0604020202020204" pitchFamily="34" charset="0"/>
              <a:buChar char="•"/>
            </a:pPr>
            <a:r>
              <a:rPr lang="en-US" sz="2800" dirty="0">
                <a:solidFill>
                  <a:schemeClr val="bg1"/>
                </a:solidFill>
                <a:latin typeface="Verdana" panose="020B0604030504040204" pitchFamily="34" charset="0"/>
                <a:cs typeface="Arial" panose="020B0604020202020204" pitchFamily="34" charset="0"/>
              </a:rPr>
              <a:t>Tom Ruckdaschel</a:t>
            </a:r>
          </a:p>
        </p:txBody>
      </p:sp>
      <p:sp>
        <p:nvSpPr>
          <p:cNvPr id="3" name="TextBox 2">
            <a:extLst>
              <a:ext uri="{FF2B5EF4-FFF2-40B4-BE49-F238E27FC236}">
                <a16:creationId xmlns:a16="http://schemas.microsoft.com/office/drawing/2014/main" id="{E15F4539-F6F6-F952-870C-EFDEA93C422C}"/>
              </a:ext>
            </a:extLst>
          </p:cNvPr>
          <p:cNvSpPr txBox="1"/>
          <p:nvPr/>
        </p:nvSpPr>
        <p:spPr>
          <a:xfrm>
            <a:off x="469777" y="170622"/>
            <a:ext cx="5524447" cy="4579838"/>
          </a:xfrm>
          <a:prstGeom prst="rect">
            <a:avLst/>
          </a:prstGeom>
        </p:spPr>
        <p:txBody>
          <a:bodyPr vert="horz" lIns="0" tIns="0" rIns="0" bIns="0" rtlCol="0">
            <a:normAutofit/>
          </a:bodyPr>
          <a:lstStyle/>
          <a:p>
            <a:pPr>
              <a:lnSpc>
                <a:spcPct val="90000"/>
              </a:lnSpc>
              <a:spcBef>
                <a:spcPts val="1000"/>
              </a:spcBef>
            </a:pPr>
            <a:endParaRPr lang="en-US"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640E2AC-4223-0753-79B6-E6CA98A9557B}"/>
              </a:ext>
            </a:extLst>
          </p:cNvPr>
          <p:cNvSpPr txBox="1"/>
          <p:nvPr/>
        </p:nvSpPr>
        <p:spPr>
          <a:xfrm>
            <a:off x="904068" y="3166249"/>
            <a:ext cx="3479556" cy="987167"/>
          </a:xfrm>
          <a:prstGeom prst="rect">
            <a:avLst/>
          </a:prstGeom>
        </p:spPr>
        <p:txBody>
          <a:bodyPr vert="horz" wrap="square" lIns="0" tIns="91440" rIns="0" bIns="0" rtlCol="0" anchor="t" anchorCtr="0">
            <a:noAutofit/>
          </a:bodyPr>
          <a:lstStyle/>
          <a:p>
            <a:pPr>
              <a:lnSpc>
                <a:spcPct val="90000"/>
              </a:lnSpc>
              <a:spcBef>
                <a:spcPct val="0"/>
              </a:spcBef>
              <a:spcAft>
                <a:spcPts val="600"/>
              </a:spcAft>
            </a:pPr>
            <a:endParaRPr lang="en-US" sz="2800" b="0" i="0" kern="12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6686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D8E3-2281-D1F4-3081-49F0BAB5707C}"/>
              </a:ext>
            </a:extLst>
          </p:cNvPr>
          <p:cNvSpPr>
            <a:spLocks noGrp="1"/>
          </p:cNvSpPr>
          <p:nvPr>
            <p:ph type="title"/>
          </p:nvPr>
        </p:nvSpPr>
        <p:spPr>
          <a:xfrm>
            <a:off x="456360" y="773041"/>
            <a:ext cx="6743421" cy="443198"/>
          </a:xfrm>
        </p:spPr>
        <p:txBody>
          <a:bodyPr anchor="t">
            <a:noAutofit/>
          </a:bodyPr>
          <a:lstStyle/>
          <a:p>
            <a:r>
              <a:rPr lang="en-US" sz="2400" b="1" dirty="0">
                <a:latin typeface="Verdana" panose="020B0604030504040204" pitchFamily="34" charset="0"/>
                <a:ea typeface="Verdana" panose="020B0604030504040204" pitchFamily="34" charset="0"/>
              </a:rPr>
              <a:t>SOME UNDERLYING THOUGHTS THAT STARTED OUR EFFORT:</a:t>
            </a:r>
          </a:p>
        </p:txBody>
      </p:sp>
      <p:sp>
        <p:nvSpPr>
          <p:cNvPr id="4" name="Content Placeholder 3">
            <a:extLst>
              <a:ext uri="{FF2B5EF4-FFF2-40B4-BE49-F238E27FC236}">
                <a16:creationId xmlns:a16="http://schemas.microsoft.com/office/drawing/2014/main" id="{3B7CCEA1-98E9-800F-9ED1-A7BA3FC529AA}"/>
              </a:ext>
            </a:extLst>
          </p:cNvPr>
          <p:cNvSpPr>
            <a:spLocks noGrp="1"/>
          </p:cNvSpPr>
          <p:nvPr>
            <p:ph sz="quarter" idx="14"/>
          </p:nvPr>
        </p:nvSpPr>
        <p:spPr>
          <a:xfrm>
            <a:off x="456360" y="1791143"/>
            <a:ext cx="11277495" cy="4072217"/>
          </a:xfrm>
        </p:spPr>
        <p:txBody>
          <a:bodyPr>
            <a:normAutofit fontScale="85000" lnSpcReduction="10000"/>
          </a:bodyPr>
          <a:lstStyle/>
          <a:p>
            <a:pPr>
              <a:lnSpc>
                <a:spcPct val="120000"/>
              </a:lnSpc>
              <a:spcBef>
                <a:spcPts val="0"/>
              </a:spcBef>
            </a:pPr>
            <a:r>
              <a:rPr lang="en-US" sz="1800" b="1" dirty="0"/>
              <a:t>The President's Executive Orders</a:t>
            </a:r>
          </a:p>
          <a:p>
            <a:pPr lvl="1">
              <a:lnSpc>
                <a:spcPct val="120000"/>
              </a:lnSpc>
              <a:spcBef>
                <a:spcPts val="0"/>
              </a:spcBef>
            </a:pPr>
            <a:r>
              <a:rPr lang="en-US" sz="1800" b="1" dirty="0"/>
              <a:t>14192 </a:t>
            </a:r>
          </a:p>
          <a:p>
            <a:pPr lvl="2">
              <a:lnSpc>
                <a:spcPct val="120000"/>
              </a:lnSpc>
              <a:spcBef>
                <a:spcPts val="0"/>
              </a:spcBef>
            </a:pPr>
            <a:r>
              <a:rPr lang="en-US" sz="1800" b="1" u="sng" dirty="0"/>
              <a:t>Unleashing Prosperity Through Deregulation</a:t>
            </a:r>
          </a:p>
          <a:p>
            <a:pPr lvl="2">
              <a:lnSpc>
                <a:spcPct val="120000"/>
              </a:lnSpc>
              <a:spcBef>
                <a:spcPts val="0"/>
              </a:spcBef>
            </a:pPr>
            <a:r>
              <a:rPr lang="en-US" sz="1800" b="1" dirty="0"/>
              <a:t>By the authority vested in me as President by the Constitution and the laws of the United States of America, including the Budget and Accounting Act of 1921, as amended (31 U.S.C. 1101 et seq.), and in order to promote prudent financial management and alleviate unnecessary regulatory burdens</a:t>
            </a:r>
          </a:p>
          <a:p>
            <a:pPr lvl="1">
              <a:lnSpc>
                <a:spcPct val="120000"/>
              </a:lnSpc>
              <a:spcBef>
                <a:spcPts val="0"/>
              </a:spcBef>
            </a:pPr>
            <a:r>
              <a:rPr lang="en-US" sz="1800" b="1" dirty="0"/>
              <a:t>14275</a:t>
            </a:r>
          </a:p>
          <a:p>
            <a:pPr lvl="2">
              <a:lnSpc>
                <a:spcPct val="120000"/>
              </a:lnSpc>
              <a:spcBef>
                <a:spcPts val="0"/>
              </a:spcBef>
            </a:pPr>
            <a:r>
              <a:rPr lang="en-US" sz="1800" b="1" u="sng" dirty="0"/>
              <a:t>Restoring Common Sense to Federal Procurement</a:t>
            </a:r>
          </a:p>
          <a:p>
            <a:pPr lvl="2">
              <a:lnSpc>
                <a:spcPct val="120000"/>
              </a:lnSpc>
              <a:spcBef>
                <a:spcPts val="0"/>
              </a:spcBef>
            </a:pPr>
            <a:r>
              <a:rPr lang="en-US" sz="1800" b="1" dirty="0"/>
              <a:t>Sec. 2. Policy. It is the policy of the United States to create the most agile, effective, and efficient procurement system possible. Removing undue barriers, such as unnecessary regulations, while simultaneously allowing for the expansion of the national and defense industrial bases is paramount. </a:t>
            </a:r>
            <a:r>
              <a:rPr lang="en-US" sz="1800" b="1" u="sng" dirty="0"/>
              <a:t>Accordingly, the FAR should contain only provisions required by statute or essential to sound procurement….</a:t>
            </a:r>
          </a:p>
          <a:p>
            <a:pPr lvl="1">
              <a:lnSpc>
                <a:spcPct val="120000"/>
              </a:lnSpc>
              <a:spcBef>
                <a:spcPts val="0"/>
              </a:spcBef>
            </a:pPr>
            <a:r>
              <a:rPr lang="en-US" sz="1800" b="1" dirty="0"/>
              <a:t>AND  … Our experiences in the field KNOWING and SEEING our profession from BOTH SIDES:</a:t>
            </a:r>
          </a:p>
          <a:p>
            <a:pPr lvl="2">
              <a:lnSpc>
                <a:spcPct val="120000"/>
              </a:lnSpc>
              <a:spcBef>
                <a:spcPts val="0"/>
              </a:spcBef>
            </a:pPr>
            <a:r>
              <a:rPr lang="en-US" sz="1400" b="1" dirty="0"/>
              <a:t>GOVERNMENT and INDUSTRY</a:t>
            </a:r>
          </a:p>
        </p:txBody>
      </p:sp>
    </p:spTree>
    <p:extLst>
      <p:ext uri="{BB962C8B-B14F-4D97-AF65-F5344CB8AC3E}">
        <p14:creationId xmlns:p14="http://schemas.microsoft.com/office/powerpoint/2010/main" val="116909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0686B-31A9-EDEE-CBA9-ECAF5490BD90}"/>
              </a:ext>
            </a:extLst>
          </p:cNvPr>
          <p:cNvSpPr>
            <a:spLocks noGrp="1"/>
          </p:cNvSpPr>
          <p:nvPr>
            <p:ph type="title"/>
          </p:nvPr>
        </p:nvSpPr>
        <p:spPr>
          <a:xfrm>
            <a:off x="8077200" y="18256"/>
            <a:ext cx="3657599" cy="1325563"/>
          </a:xfrm>
        </p:spPr>
        <p:txBody>
          <a:bodyPr anchor="b">
            <a:normAutofit/>
          </a:bodyPr>
          <a:lstStyle/>
          <a:p>
            <a:r>
              <a:rPr lang="en-US" b="1" dirty="0"/>
              <a:t>Background</a:t>
            </a:r>
          </a:p>
        </p:txBody>
      </p:sp>
      <p:sp>
        <p:nvSpPr>
          <p:cNvPr id="4" name="Content Placeholder 3">
            <a:extLst>
              <a:ext uri="{FF2B5EF4-FFF2-40B4-BE49-F238E27FC236}">
                <a16:creationId xmlns:a16="http://schemas.microsoft.com/office/drawing/2014/main" id="{73E0AA3D-634A-2617-8D7D-854654D9983E}"/>
              </a:ext>
            </a:extLst>
          </p:cNvPr>
          <p:cNvSpPr>
            <a:spLocks noGrp="1"/>
          </p:cNvSpPr>
          <p:nvPr>
            <p:ph idx="1"/>
          </p:nvPr>
        </p:nvSpPr>
        <p:spPr>
          <a:xfrm>
            <a:off x="8077201" y="1919287"/>
            <a:ext cx="3657599" cy="4257675"/>
          </a:xfrm>
        </p:spPr>
        <p:txBody>
          <a:bodyPr>
            <a:normAutofit/>
          </a:bodyPr>
          <a:lstStyle/>
          <a:p>
            <a:r>
              <a:rPr lang="en-US" sz="1500" b="1" dirty="0"/>
              <a:t>Current FAR 9.104-1, General Standards (Contractor Qualifications)</a:t>
            </a:r>
          </a:p>
          <a:p>
            <a:r>
              <a:rPr lang="en-US" sz="1500" dirty="0"/>
              <a:t>Prospective contractors must:</a:t>
            </a:r>
          </a:p>
          <a:p>
            <a:pPr marL="0" indent="0">
              <a:buNone/>
            </a:pPr>
            <a:r>
              <a:rPr lang="en-US" sz="1500" dirty="0"/>
              <a:t>“…</a:t>
            </a:r>
            <a:r>
              <a:rPr lang="en-US" sz="1500" i="1" dirty="0"/>
              <a:t>Have the necessary organization, experience, accounting and operational controls, and technical skills, or the ability to obtain them (including, as appropriate, such elements as production control procedures, </a:t>
            </a:r>
            <a:r>
              <a:rPr lang="en-US" sz="1500" b="1" i="1" dirty="0"/>
              <a:t>property control systems,</a:t>
            </a:r>
            <a:r>
              <a:rPr lang="en-US" sz="1500" i="1" dirty="0"/>
              <a:t> quality assurance measures…etc.”</a:t>
            </a:r>
            <a:endParaRPr lang="en-US" sz="1500" i="1" u="sng" dirty="0"/>
          </a:p>
          <a:p>
            <a:r>
              <a:rPr lang="en-US" sz="1500" b="1" dirty="0"/>
              <a:t>FAR 2.0 Proposal “</a:t>
            </a:r>
            <a:r>
              <a:rPr lang="en-US" sz="1500" i="1" dirty="0"/>
              <a:t>Establishment of a system in accordance with ISO 55000, “Asset Management”, </a:t>
            </a:r>
            <a:r>
              <a:rPr lang="en-US" sz="1500" i="1" u="sng" dirty="0"/>
              <a:t>shall constitute system adequacy</a:t>
            </a:r>
            <a:r>
              <a:rPr lang="en-US" sz="1500" i="1" dirty="0"/>
              <a:t> for purposes of this clause.”</a:t>
            </a:r>
          </a:p>
        </p:txBody>
      </p:sp>
    </p:spTree>
    <p:extLst>
      <p:ext uri="{BB962C8B-B14F-4D97-AF65-F5344CB8AC3E}">
        <p14:creationId xmlns:p14="http://schemas.microsoft.com/office/powerpoint/2010/main" val="130322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2EEAFE-53CD-3DD0-9019-89B7D213B48E}"/>
              </a:ext>
            </a:extLst>
          </p:cNvPr>
          <p:cNvSpPr>
            <a:spLocks noGrp="1"/>
          </p:cNvSpPr>
          <p:nvPr>
            <p:ph type="title"/>
          </p:nvPr>
        </p:nvSpPr>
        <p:spPr>
          <a:xfrm>
            <a:off x="667265" y="994640"/>
            <a:ext cx="10354962" cy="376960"/>
          </a:xfrm>
        </p:spPr>
        <p:txBody>
          <a:bodyPr anchor="t">
            <a:noAutofit/>
          </a:bodyPr>
          <a:lstStyle/>
          <a:p>
            <a:r>
              <a:rPr lang="en-US" b="1" dirty="0">
                <a:latin typeface="Verdana" panose="020B0604030504040204" pitchFamily="34" charset="0"/>
                <a:ea typeface="Verdana" panose="020B0604030504040204" pitchFamily="34" charset="0"/>
              </a:rPr>
              <a:t>FAR part 45 Proposed </a:t>
            </a:r>
          </a:p>
        </p:txBody>
      </p:sp>
      <p:sp>
        <p:nvSpPr>
          <p:cNvPr id="8" name="Content Placeholder 7">
            <a:extLst>
              <a:ext uri="{FF2B5EF4-FFF2-40B4-BE49-F238E27FC236}">
                <a16:creationId xmlns:a16="http://schemas.microsoft.com/office/drawing/2014/main" id="{77FD4391-E548-058A-D609-F6BD18E14B0A}"/>
              </a:ext>
            </a:extLst>
          </p:cNvPr>
          <p:cNvSpPr>
            <a:spLocks noGrp="1"/>
          </p:cNvSpPr>
          <p:nvPr>
            <p:ph sz="quarter" idx="14"/>
          </p:nvPr>
        </p:nvSpPr>
        <p:spPr>
          <a:xfrm>
            <a:off x="456360" y="1791143"/>
            <a:ext cx="11277495" cy="4072217"/>
          </a:xfrm>
        </p:spPr>
        <p:txBody>
          <a:bodyPr>
            <a:normAutofit/>
          </a:bodyPr>
          <a:lstStyle/>
          <a:p>
            <a:pPr>
              <a:spcBef>
                <a:spcPts val="0"/>
              </a:spcBef>
              <a:spcAft>
                <a:spcPts val="600"/>
              </a:spcAft>
            </a:pPr>
            <a:r>
              <a:rPr lang="en-US" sz="1300" dirty="0"/>
              <a:t>Application (limiting principles)</a:t>
            </a:r>
          </a:p>
          <a:p>
            <a:pPr lvl="1">
              <a:spcBef>
                <a:spcPts val="0"/>
              </a:spcBef>
              <a:spcAft>
                <a:spcPts val="600"/>
              </a:spcAft>
            </a:pPr>
            <a:r>
              <a:rPr lang="en-US" sz="1300" dirty="0"/>
              <a:t>Applies where place of performance is at a contractor’s facility; </a:t>
            </a:r>
          </a:p>
          <a:p>
            <a:pPr lvl="1">
              <a:spcBef>
                <a:spcPts val="0"/>
              </a:spcBef>
              <a:spcAft>
                <a:spcPts val="600"/>
              </a:spcAft>
            </a:pPr>
            <a:r>
              <a:rPr lang="en-US" sz="1300" b="1" u="sng" dirty="0">
                <a:solidFill>
                  <a:srgbClr val="FF0000"/>
                </a:solidFill>
              </a:rPr>
              <a:t>No</a:t>
            </a:r>
            <a:r>
              <a:rPr lang="en-US" sz="1300" dirty="0"/>
              <a:t> application where place of performance is at a Government facility, site, or installation</a:t>
            </a:r>
          </a:p>
          <a:p>
            <a:pPr lvl="1">
              <a:spcBef>
                <a:spcPts val="0"/>
              </a:spcBef>
              <a:spcAft>
                <a:spcPts val="600"/>
              </a:spcAft>
            </a:pPr>
            <a:r>
              <a:rPr lang="en-US" sz="1300" b="1" u="sng" dirty="0">
                <a:solidFill>
                  <a:srgbClr val="FF0000"/>
                </a:solidFill>
              </a:rPr>
              <a:t>No</a:t>
            </a:r>
            <a:r>
              <a:rPr lang="en-US" sz="1300" dirty="0"/>
              <a:t> application to the acquisition (purchasing) of property (falls under FAR part 44, Subcontracting/Purchasing)</a:t>
            </a:r>
          </a:p>
          <a:p>
            <a:pPr>
              <a:spcBef>
                <a:spcPts val="0"/>
              </a:spcBef>
              <a:spcAft>
                <a:spcPts val="600"/>
              </a:spcAft>
            </a:pPr>
            <a:r>
              <a:rPr lang="en-US" sz="1300" dirty="0"/>
              <a:t>45.103: Encourages contractors to use “military, commercial, national or international standards” *expands concept of commerciality</a:t>
            </a:r>
          </a:p>
          <a:p>
            <a:pPr lvl="1">
              <a:spcBef>
                <a:spcPts val="0"/>
              </a:spcBef>
              <a:spcAft>
                <a:spcPts val="600"/>
              </a:spcAft>
            </a:pPr>
            <a:r>
              <a:rPr lang="en-US" sz="1300" dirty="0"/>
              <a:t>CALLS OUT ISO 55000 as an applicable VCS – </a:t>
            </a:r>
          </a:p>
          <a:p>
            <a:pPr lvl="2">
              <a:spcBef>
                <a:spcPts val="0"/>
              </a:spcBef>
              <a:spcAft>
                <a:spcPts val="600"/>
              </a:spcAft>
            </a:pPr>
            <a:r>
              <a:rPr lang="en-US" sz="1200" dirty="0"/>
              <a:t>As do many other clauses and systems, e.g., DFARS 252.234-7002 </a:t>
            </a:r>
            <a:r>
              <a:rPr lang="en-US" sz="1200" dirty="0" err="1"/>
              <a:t>EVMS</a:t>
            </a:r>
            <a:r>
              <a:rPr lang="en-US" sz="1200" dirty="0"/>
              <a:t> MANDATES the use of American National Standards Institute/Electronic Industries Alliance Standard 748, Earned Value Management Systems (ANSI/EIA-748)</a:t>
            </a:r>
          </a:p>
          <a:p>
            <a:pPr>
              <a:spcBef>
                <a:spcPts val="0"/>
              </a:spcBef>
              <a:spcAft>
                <a:spcPts val="600"/>
              </a:spcAft>
            </a:pPr>
            <a:r>
              <a:rPr lang="en-US" sz="1300" dirty="0"/>
              <a:t>45.104: </a:t>
            </a:r>
            <a:r>
              <a:rPr lang="en-US" sz="1300" b="1" u="sng" dirty="0"/>
              <a:t>Clarifies</a:t>
            </a:r>
            <a:r>
              <a:rPr lang="en-US" sz="1300" dirty="0"/>
              <a:t> relief of liability (policy condensed into one sentence)</a:t>
            </a:r>
          </a:p>
          <a:p>
            <a:pPr>
              <a:spcBef>
                <a:spcPts val="0"/>
              </a:spcBef>
              <a:spcAft>
                <a:spcPts val="600"/>
              </a:spcAft>
            </a:pPr>
            <a:r>
              <a:rPr lang="en-US" sz="1300" dirty="0"/>
              <a:t>45.105: </a:t>
            </a:r>
            <a:r>
              <a:rPr lang="en-US" sz="1300" b="1" u="sng" dirty="0"/>
              <a:t>Clarifies </a:t>
            </a:r>
            <a:r>
              <a:rPr lang="en-US" sz="1300" dirty="0"/>
              <a:t>Agency reviews “at the </a:t>
            </a:r>
            <a:r>
              <a:rPr lang="en-US" sz="1300" b="1" i="1" dirty="0"/>
              <a:t>Unique Entity Identifier </a:t>
            </a:r>
            <a:r>
              <a:rPr lang="en-US" sz="1300" dirty="0"/>
              <a:t>level, based on </a:t>
            </a:r>
            <a:r>
              <a:rPr lang="en-US" sz="1300" b="1" dirty="0"/>
              <a:t>standard criteria</a:t>
            </a:r>
            <a:r>
              <a:rPr lang="en-US" sz="1300" dirty="0"/>
              <a:t>”; results are binding upon other agencies (aligns with FAR 42.002)	</a:t>
            </a:r>
          </a:p>
          <a:p>
            <a:pPr>
              <a:spcBef>
                <a:spcPts val="0"/>
              </a:spcBef>
              <a:spcAft>
                <a:spcPts val="600"/>
              </a:spcAft>
            </a:pPr>
            <a:r>
              <a:rPr lang="en-US" sz="1300" dirty="0"/>
              <a:t>New definitions</a:t>
            </a:r>
          </a:p>
          <a:p>
            <a:pPr lvl="1">
              <a:spcBef>
                <a:spcPts val="0"/>
              </a:spcBef>
              <a:spcAft>
                <a:spcPts val="600"/>
              </a:spcAft>
            </a:pPr>
            <a:r>
              <a:rPr lang="en-US" sz="1300" dirty="0"/>
              <a:t>Issuance</a:t>
            </a:r>
          </a:p>
          <a:p>
            <a:pPr lvl="1">
              <a:spcBef>
                <a:spcPts val="0"/>
              </a:spcBef>
              <a:spcAft>
                <a:spcPts val="600"/>
              </a:spcAft>
            </a:pPr>
            <a:r>
              <a:rPr lang="en-US" sz="1300" dirty="0"/>
              <a:t>Industry-leading practice</a:t>
            </a:r>
          </a:p>
          <a:p>
            <a:pPr lvl="1">
              <a:spcBef>
                <a:spcPts val="0"/>
              </a:spcBef>
              <a:spcAft>
                <a:spcPts val="600"/>
              </a:spcAft>
            </a:pPr>
            <a:r>
              <a:rPr lang="en-US" sz="1300" dirty="0"/>
              <a:t>Receipt</a:t>
            </a:r>
          </a:p>
          <a:p>
            <a:pPr lvl="1">
              <a:spcBef>
                <a:spcPts val="0"/>
              </a:spcBef>
              <a:spcAft>
                <a:spcPts val="600"/>
              </a:spcAft>
            </a:pPr>
            <a:r>
              <a:rPr lang="en-US" sz="1300" dirty="0"/>
              <a:t>Workmanship</a:t>
            </a:r>
          </a:p>
          <a:p>
            <a:pPr>
              <a:spcBef>
                <a:spcPts val="0"/>
              </a:spcBef>
              <a:spcAft>
                <a:spcPts val="600"/>
              </a:spcAft>
            </a:pPr>
            <a:endParaRPr lang="en-US" sz="1300" dirty="0"/>
          </a:p>
          <a:p>
            <a:pPr>
              <a:spcBef>
                <a:spcPts val="0"/>
              </a:spcBef>
              <a:spcAft>
                <a:spcPts val="600"/>
              </a:spcAft>
            </a:pPr>
            <a:endParaRPr lang="en-US" sz="1300" dirty="0"/>
          </a:p>
        </p:txBody>
      </p:sp>
    </p:spTree>
    <p:extLst>
      <p:ext uri="{BB962C8B-B14F-4D97-AF65-F5344CB8AC3E}">
        <p14:creationId xmlns:p14="http://schemas.microsoft.com/office/powerpoint/2010/main" val="138659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D6AC-C6C6-4A18-304B-77735B2B957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7949CE2-EEDF-D8EB-63F6-B15B2D91C7A5}"/>
              </a:ext>
            </a:extLst>
          </p:cNvPr>
          <p:cNvSpPr>
            <a:spLocks noGrp="1"/>
          </p:cNvSpPr>
          <p:nvPr>
            <p:ph type="title"/>
          </p:nvPr>
        </p:nvSpPr>
        <p:spPr>
          <a:xfrm>
            <a:off x="457200" y="994640"/>
            <a:ext cx="6743421" cy="443198"/>
          </a:xfrm>
        </p:spPr>
        <p:txBody>
          <a:bodyPr anchor="t">
            <a:normAutofit/>
          </a:bodyPr>
          <a:lstStyle/>
          <a:p>
            <a:r>
              <a:rPr lang="en-US" b="1" dirty="0">
                <a:latin typeface="Verdana" panose="020B0604030504040204" pitchFamily="34" charset="0"/>
                <a:ea typeface="Verdana" panose="020B0604030504040204" pitchFamily="34" charset="0"/>
              </a:rPr>
              <a:t>FAR part 45 cont.</a:t>
            </a:r>
          </a:p>
        </p:txBody>
      </p:sp>
      <p:graphicFrame>
        <p:nvGraphicFramePr>
          <p:cNvPr id="10" name="Content Placeholder 7">
            <a:extLst>
              <a:ext uri="{FF2B5EF4-FFF2-40B4-BE49-F238E27FC236}">
                <a16:creationId xmlns:a16="http://schemas.microsoft.com/office/drawing/2014/main" id="{17DBFAE8-B6FA-20E7-06CF-03195A93B42A}"/>
              </a:ext>
            </a:extLst>
          </p:cNvPr>
          <p:cNvGraphicFramePr>
            <a:graphicFrameLocks noGrp="1"/>
          </p:cNvGraphicFramePr>
          <p:nvPr>
            <p:ph sz="quarter" idx="14"/>
            <p:extLst>
              <p:ext uri="{D42A27DB-BD31-4B8C-83A1-F6EECF244321}">
                <p14:modId xmlns:p14="http://schemas.microsoft.com/office/powerpoint/2010/main" val="2315508476"/>
              </p:ext>
            </p:extLst>
          </p:nvPr>
        </p:nvGraphicFramePr>
        <p:xfrm>
          <a:off x="456360" y="1791143"/>
          <a:ext cx="11277495" cy="4072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63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0A33-0E62-94E8-FDB6-549A13B927D3}"/>
              </a:ext>
            </a:extLst>
          </p:cNvPr>
          <p:cNvSpPr>
            <a:spLocks noGrp="1"/>
          </p:cNvSpPr>
          <p:nvPr>
            <p:ph type="title"/>
          </p:nvPr>
        </p:nvSpPr>
        <p:spPr>
          <a:xfrm>
            <a:off x="456360" y="691228"/>
            <a:ext cx="11277496" cy="535531"/>
          </a:xfrm>
        </p:spPr>
        <p:txBody>
          <a:bodyPr wrap="square" anchor="t">
            <a:normAutofit/>
          </a:bodyPr>
          <a:lstStyle/>
          <a:p>
            <a:r>
              <a:rPr lang="en-US" b="1" dirty="0">
                <a:latin typeface="Verdana" panose="020B0604030504040204" pitchFamily="34" charset="0"/>
                <a:ea typeface="Verdana" panose="020B0604030504040204" pitchFamily="34" charset="0"/>
              </a:rPr>
              <a:t>52.245-1  “THE CLAUSE”</a:t>
            </a:r>
          </a:p>
        </p:txBody>
      </p:sp>
      <p:sp>
        <p:nvSpPr>
          <p:cNvPr id="10" name="Text Placeholder 2">
            <a:extLst>
              <a:ext uri="{FF2B5EF4-FFF2-40B4-BE49-F238E27FC236}">
                <a16:creationId xmlns:a16="http://schemas.microsoft.com/office/drawing/2014/main" id="{4BAA186D-BF69-5662-3C4C-A025BA4C39F0}"/>
              </a:ext>
            </a:extLst>
          </p:cNvPr>
          <p:cNvSpPr>
            <a:spLocks noGrp="1"/>
          </p:cNvSpPr>
          <p:nvPr>
            <p:ph type="body" sz="quarter" idx="13"/>
          </p:nvPr>
        </p:nvSpPr>
        <p:spPr>
          <a:xfrm>
            <a:off x="456360" y="480395"/>
            <a:ext cx="11277496" cy="193899"/>
          </a:xfrm>
        </p:spPr>
        <p:txBody>
          <a:bodyPr/>
          <a:lstStyle/>
          <a:p>
            <a:endParaRPr lang="en-US"/>
          </a:p>
        </p:txBody>
      </p:sp>
      <p:graphicFrame>
        <p:nvGraphicFramePr>
          <p:cNvPr id="6" name="Content Placeholder 3">
            <a:extLst>
              <a:ext uri="{FF2B5EF4-FFF2-40B4-BE49-F238E27FC236}">
                <a16:creationId xmlns:a16="http://schemas.microsoft.com/office/drawing/2014/main" id="{07653882-FB07-89B3-9532-481BF529BA2D}"/>
              </a:ext>
            </a:extLst>
          </p:cNvPr>
          <p:cNvGraphicFramePr>
            <a:graphicFrameLocks noGrp="1"/>
          </p:cNvGraphicFramePr>
          <p:nvPr>
            <p:ph sz="quarter" idx="14"/>
            <p:extLst>
              <p:ext uri="{D42A27DB-BD31-4B8C-83A1-F6EECF244321}">
                <p14:modId xmlns:p14="http://schemas.microsoft.com/office/powerpoint/2010/main" val="330057037"/>
              </p:ext>
            </p:extLst>
          </p:nvPr>
        </p:nvGraphicFramePr>
        <p:xfrm>
          <a:off x="456360" y="1683959"/>
          <a:ext cx="11277495" cy="4579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520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87F2-2605-D3CA-DA28-4DD63A5CD85F}"/>
              </a:ext>
            </a:extLst>
          </p:cNvPr>
          <p:cNvSpPr>
            <a:spLocks noGrp="1"/>
          </p:cNvSpPr>
          <p:nvPr>
            <p:ph type="title"/>
          </p:nvPr>
        </p:nvSpPr>
        <p:spPr>
          <a:xfrm>
            <a:off x="457200" y="994640"/>
            <a:ext cx="6743421" cy="443198"/>
          </a:xfrm>
        </p:spPr>
        <p:txBody>
          <a:bodyPr anchor="t">
            <a:normAutofit/>
          </a:bodyPr>
          <a:lstStyle/>
          <a:p>
            <a:r>
              <a:rPr lang="en-US" b="1" dirty="0">
                <a:latin typeface="Verdana" panose="020B0604030504040204" pitchFamily="34" charset="0"/>
                <a:ea typeface="Verdana" panose="020B0604030504040204" pitchFamily="34" charset="0"/>
              </a:rPr>
              <a:t>New Definitions</a:t>
            </a:r>
          </a:p>
        </p:txBody>
      </p:sp>
      <p:graphicFrame>
        <p:nvGraphicFramePr>
          <p:cNvPr id="6" name="Content Placeholder 3">
            <a:extLst>
              <a:ext uri="{FF2B5EF4-FFF2-40B4-BE49-F238E27FC236}">
                <a16:creationId xmlns:a16="http://schemas.microsoft.com/office/drawing/2014/main" id="{76037357-B354-324B-62C4-AAA18AD361D2}"/>
              </a:ext>
            </a:extLst>
          </p:cNvPr>
          <p:cNvGraphicFramePr>
            <a:graphicFrameLocks noGrp="1"/>
          </p:cNvGraphicFramePr>
          <p:nvPr>
            <p:ph sz="quarter" idx="14"/>
            <p:extLst>
              <p:ext uri="{D42A27DB-BD31-4B8C-83A1-F6EECF244321}">
                <p14:modId xmlns:p14="http://schemas.microsoft.com/office/powerpoint/2010/main" val="2332436594"/>
              </p:ext>
            </p:extLst>
          </p:nvPr>
        </p:nvGraphicFramePr>
        <p:xfrm>
          <a:off x="456360" y="1791143"/>
          <a:ext cx="11277495" cy="4072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09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520D39-3ECD-0F8B-77E9-E0550FD50253}"/>
              </a:ext>
            </a:extLst>
          </p:cNvPr>
          <p:cNvSpPr txBox="1"/>
          <p:nvPr/>
        </p:nvSpPr>
        <p:spPr>
          <a:xfrm>
            <a:off x="682293" y="2775818"/>
            <a:ext cx="5413707" cy="1661993"/>
          </a:xfrm>
          <a:prstGeom prst="rect">
            <a:avLst/>
          </a:prstGeom>
        </p:spPr>
        <p:txBody>
          <a:bodyPr vert="horz" wrap="square" lIns="0" tIns="0" rIns="0" bIns="0" rtlCol="0" anchor="b">
            <a:normAutofit/>
          </a:bodyPr>
          <a:lstStyle/>
          <a:p>
            <a:pPr>
              <a:lnSpc>
                <a:spcPct val="90000"/>
              </a:lnSpc>
              <a:spcBef>
                <a:spcPct val="0"/>
              </a:spcBef>
              <a:spcAft>
                <a:spcPts val="600"/>
              </a:spcAft>
            </a:pPr>
            <a:r>
              <a:rPr lang="en-US" sz="6000" kern="1200" spc="-100" baseline="0">
                <a:solidFill>
                  <a:schemeClr val="bg1"/>
                </a:solidFill>
                <a:latin typeface="Arial Black" panose="020B0A04020102020204" pitchFamily="34" charset="0"/>
                <a:ea typeface="+mj-ea"/>
                <a:cs typeface="+mj-cs"/>
              </a:rPr>
              <a:t>Next Steps -- ???</a:t>
            </a:r>
          </a:p>
        </p:txBody>
      </p:sp>
      <p:sp>
        <p:nvSpPr>
          <p:cNvPr id="2" name="TextBox 1">
            <a:extLst>
              <a:ext uri="{FF2B5EF4-FFF2-40B4-BE49-F238E27FC236}">
                <a16:creationId xmlns:a16="http://schemas.microsoft.com/office/drawing/2014/main" id="{3335B8A5-DDE6-13BF-7D72-6EF2B88A795F}"/>
              </a:ext>
            </a:extLst>
          </p:cNvPr>
          <p:cNvSpPr txBox="1"/>
          <p:nvPr/>
        </p:nvSpPr>
        <p:spPr>
          <a:xfrm rot="10800000" flipV="1">
            <a:off x="5399902" y="4366883"/>
            <a:ext cx="4979771" cy="523220"/>
          </a:xfrm>
          <a:prstGeom prst="rect">
            <a:avLst/>
          </a:prstGeom>
          <a:noFill/>
        </p:spPr>
        <p:txBody>
          <a:bodyPr wrap="square" rtlCol="0">
            <a:spAutoFit/>
          </a:bodyPr>
          <a:lstStyle/>
          <a:p>
            <a:r>
              <a:rPr lang="en-US" sz="2800" dirty="0"/>
              <a:t>tomruckdaschel01@gmail.com</a:t>
            </a:r>
          </a:p>
        </p:txBody>
      </p:sp>
    </p:spTree>
    <p:extLst>
      <p:ext uri="{BB962C8B-B14F-4D97-AF65-F5344CB8AC3E}">
        <p14:creationId xmlns:p14="http://schemas.microsoft.com/office/powerpoint/2010/main" val="842724423"/>
      </p:ext>
    </p:extLst>
  </p:cSld>
  <p:clrMapOvr>
    <a:masterClrMapping/>
  </p:clrMapOvr>
</p:sld>
</file>

<file path=ppt/theme/theme1.xml><?xml version="1.0" encoding="utf-8"?>
<a:theme xmlns:a="http://schemas.openxmlformats.org/drawingml/2006/main" name="Baker Tilly Full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498F60D-6896-4F6F-89B1-B25204AD0848}" vid="{908A0932-72E2-4A59-962A-6DA118F6394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Baker Tilly Basic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498F60D-6896-4F6F-89B1-B25204AD0848}" vid="{19D84694-3C25-48E1-83B2-6285C1AEC02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3A3235304CE24989B8C26955E77D5D" ma:contentTypeVersion="39" ma:contentTypeDescription="Create a new document." ma:contentTypeScope="" ma:versionID="1a81a7db334b55514844ce903c4e902c">
  <xsd:schema xmlns:xsd="http://www.w3.org/2001/XMLSchema" xmlns:xs="http://www.w3.org/2001/XMLSchema" xmlns:p="http://schemas.microsoft.com/office/2006/metadata/properties" xmlns:ns2="6d11c14f-cdf2-4d3e-9f65-9d72ff74f2d2" xmlns:ns3="5facefd2-3ade-40c5-a64a-e3ab67b34903" targetNamespace="http://schemas.microsoft.com/office/2006/metadata/properties" ma:root="true" ma:fieldsID="405d147ac57d394211ce4c0cbd30e234" ns2:_="" ns3:_="">
    <xsd:import namespace="6d11c14f-cdf2-4d3e-9f65-9d72ff74f2d2"/>
    <xsd:import namespace="5facefd2-3ade-40c5-a64a-e3ab67b34903"/>
    <xsd:element name="properties">
      <xsd:complexType>
        <xsd:sequence>
          <xsd:element name="documentManagement">
            <xsd:complexType>
              <xsd:all>
                <xsd:element ref="ns2:Description" minOccurs="0"/>
                <xsd:element ref="ns2:MarketOffering" minOccurs="0"/>
                <xsd:element ref="ns2:Audience" minOccurs="0"/>
                <xsd:element ref="ns2:Author_x0028_s_x0029_" minOccurs="0"/>
                <xsd:element ref="ns2:Content_x0020_Type" minOccurs="0"/>
                <xsd:element ref="ns2:URL" minOccurs="0"/>
                <xsd:element ref="ns2:PublicationDate" minOccurs="0"/>
                <xsd:element ref="ns2:ClientSize" minOccurs="0"/>
                <xsd:element ref="ns2:ClientName" minOccurs="0"/>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ld0f68b12e8b4d02987bf0d5ca17d254" minOccurs="0"/>
                <xsd:element ref="ns3:TaxCatchAll" minOccurs="0"/>
                <xsd:element ref="ns2:MediaServiceLocation" minOccurs="0"/>
                <xsd:element ref="ns2:MediaLengthInSeconds" minOccurs="0"/>
                <xsd:element ref="ns2:gb57b62a7ce34156820e0743fd656e5d" minOccurs="0"/>
                <xsd:element ref="ns2:CaseStudy" minOccurs="0"/>
                <xsd:element ref="ns2:f21ca7d6fa814b50a1cae2cf0424122b"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1c14f-cdf2-4d3e-9f65-9d72ff74f2d2" elementFormDefault="qualified">
    <xsd:import namespace="http://schemas.microsoft.com/office/2006/documentManagement/types"/>
    <xsd:import namespace="http://schemas.microsoft.com/office/infopath/2007/PartnerControls"/>
    <xsd:element name="Description" ma:index="5" nillable="true" ma:displayName="Description" ma:format="Dropdown" ma:internalName="Description" ma:readOnly="false">
      <xsd:simpleType>
        <xsd:restriction base="dms:Note">
          <xsd:maxLength value="255"/>
        </xsd:restriction>
      </xsd:simpleType>
    </xsd:element>
    <xsd:element name="MarketOffering" ma:index="6" nillable="true" ma:displayName="Market Offering" ma:format="Dropdown" ma:internalName="MarketOffering" ma:readOnly="false">
      <xsd:simpleType>
        <xsd:restriction base="dms:Text">
          <xsd:maxLength value="255"/>
        </xsd:restriction>
      </xsd:simpleType>
    </xsd:element>
    <xsd:element name="Audience" ma:index="7" nillable="true" ma:displayName="Audience" ma:format="Dropdown" ma:internalName="Audience" ma:readOnly="false">
      <xsd:simpleType>
        <xsd:restriction base="dms:Choice">
          <xsd:enumeration value="Internal"/>
          <xsd:enumeration value="External"/>
        </xsd:restriction>
      </xsd:simpleType>
    </xsd:element>
    <xsd:element name="Author_x0028_s_x0029_" ma:index="8" nillable="true" ma:displayName="Author(s)" ma:internalName="Author_x0028_s_x0029_" ma:readOnly="false">
      <xsd:simpleType>
        <xsd:restriction base="dms:Note">
          <xsd:maxLength value="255"/>
        </xsd:restriction>
      </xsd:simpleType>
    </xsd:element>
    <xsd:element name="Content_x0020_Type" ma:index="9" nillable="true" ma:displayName="Content Type" ma:format="Dropdown" ma:internalName="Content_x0020_Type" ma:readOnly="false">
      <xsd:simpleType>
        <xsd:restriction base="dms:Choice">
          <xsd:enumeration value="Ad"/>
          <xsd:enumeration value="Alert"/>
          <xsd:enumeration value="Article"/>
          <xsd:enumeration value="Brochure"/>
          <xsd:enumeration value="Case study"/>
          <xsd:enumeration value="Ebook"/>
          <xsd:enumeration value="Flyer"/>
          <xsd:enumeration value="Graphic"/>
          <xsd:enumeration value="Infographic"/>
          <xsd:enumeration value="Podcast"/>
          <xsd:enumeration value="Presentation"/>
          <xsd:enumeration value="Template"/>
          <xsd:enumeration value="Tool"/>
          <xsd:enumeration value="Webinar"/>
          <xsd:enumeration value="Whitepaper"/>
        </xsd:restriction>
      </xsd:simpleType>
    </xsd:element>
    <xsd:element name="URL" ma:index="10"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cationDate" ma:index="11" nillable="true" ma:displayName="Publication Date" ma:format="DateOnly" ma:internalName="PublicationDate" ma:readOnly="false">
      <xsd:simpleType>
        <xsd:restriction base="dms:DateTime"/>
      </xsd:simpleType>
    </xsd:element>
    <xsd:element name="ClientSize" ma:index="12" nillable="true" ma:displayName="Client Size" ma:format="Dropdown" ma:internalName="ClientSize" ma:readOnly="false">
      <xsd:simpleType>
        <xsd:restriction base="dms:Text">
          <xsd:maxLength value="255"/>
        </xsd:restriction>
      </xsd:simpleType>
    </xsd:element>
    <xsd:element name="ClientName" ma:index="13" nillable="true" ma:displayName="Client Name" ma:format="Dropdown" ma:internalName="ClientName" ma:readOnly="false">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Tags" ma:index="17" nillable="true" ma:displayName="MediaServiceAutoTags" ma:hidden="true" ma:internalName="MediaServiceAutoTags" ma:readOnly="true">
      <xsd:simpleType>
        <xsd:restriction base="dms:Text"/>
      </xsd:simpleType>
    </xsd:element>
    <xsd:element name="MediaServiceOCR" ma:index="18" nillable="true" ma:displayName="MediaServiceOCR" ma:hidden="true" ma:internalName="MediaServiceOCR"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7" nillable="true" ma:displayName="MediaServiceDateTaken" ma:hidden="true" ma:internalName="MediaServiceDateTaken" ma:readOnly="true">
      <xsd:simpleType>
        <xsd:restriction base="dms:Text"/>
      </xsd:simpleType>
    </xsd:element>
    <xsd:element name="ld0f68b12e8b4d02987bf0d5ca17d254" ma:index="30" nillable="true" ma:taxonomy="true" ma:internalName="ld0f68b12e8b4d02987bf0d5ca17d254" ma:taxonomyFieldName="Service" ma:displayName="Service" ma:indexed="true" ma:readOnly="false" ma:default="" ma:fieldId="{5d0f68b1-2e8b-4d02-987b-f0d5ca17d254}" ma:sspId="d4fbf496-bf1b-413a-9ea1-7405804293a2" ma:termSetId="8584679f-68a0-40d7-aae1-dd6cbe6f9925" ma:anchorId="00000000-0000-0000-0000-000000000000" ma:open="false" ma:isKeyword="false">
      <xsd:complexType>
        <xsd:sequence>
          <xsd:element ref="pc:Terms" minOccurs="0" maxOccurs="1"/>
        </xsd:sequence>
      </xsd:complexType>
    </xsd:element>
    <xsd:element name="MediaServiceLocation" ma:index="32" nillable="true" ma:displayName="Location" ma:hidden="true" ma:internalName="MediaServiceLocation" ma:readOnly="true">
      <xsd:simpleType>
        <xsd:restriction base="dms:Text"/>
      </xsd:simpleType>
    </xsd:element>
    <xsd:element name="MediaLengthInSeconds" ma:index="34" nillable="true" ma:displayName="MediaLengthInSeconds" ma:hidden="true" ma:internalName="MediaLengthInSeconds" ma:readOnly="true">
      <xsd:simpleType>
        <xsd:restriction base="dms:Unknown"/>
      </xsd:simpleType>
    </xsd:element>
    <xsd:element name="gb57b62a7ce34156820e0743fd656e5d" ma:index="35" nillable="true" ma:taxonomy="true" ma:internalName="gb57b62a7ce34156820e0743fd656e5d" ma:taxonomyFieldName="Industry" ma:displayName="Industry" ma:indexed="true" ma:readOnly="false" ma:default="" ma:fieldId="{0b57b62a-7ce3-4156-820e-0743fd656e5d}" ma:sspId="d4fbf496-bf1b-413a-9ea1-7405804293a2" ma:termSetId="41b33898-d8ce-4afc-8340-902f5e562087" ma:anchorId="00000000-0000-0000-0000-000000000000" ma:open="false" ma:isKeyword="false">
      <xsd:complexType>
        <xsd:sequence>
          <xsd:element ref="pc:Terms" minOccurs="0" maxOccurs="1"/>
        </xsd:sequence>
      </xsd:complexType>
    </xsd:element>
    <xsd:element name="CaseStudy" ma:index="37" nillable="true" ma:displayName="Case Study" ma:format="Hyperlink" ma:hidden="true" ma:internalName="CaseStudy"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f21ca7d6fa814b50a1cae2cf0424122b" ma:index="38" nillable="true" ma:taxonomy="true" ma:internalName="f21ca7d6fa814b50a1cae2cf0424122b" ma:taxonomyFieldName="Document_x0020_Type" ma:displayName="Document Type" ma:indexed="true" ma:readOnly="false" ma:default="" ma:fieldId="{f21ca7d6-fa81-4b50-a1ca-e2cf0424122b}" ma:sspId="d4fbf496-bf1b-413a-9ea1-7405804293a2" ma:termSetId="eb28d93f-8d3a-4e6b-b0a9-789f86e97eff" ma:anchorId="00000000-0000-0000-0000-000000000000" ma:open="false" ma:isKeyword="false">
      <xsd:complexType>
        <xsd:sequence>
          <xsd:element ref="pc:Terms" minOccurs="0" maxOccurs="1"/>
        </xsd:sequence>
      </xsd:complex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d4fbf496-bf1b-413a-9ea1-7405804293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acefd2-3ade-40c5-a64a-e3ab67b34903"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element name="TaxCatchAll" ma:index="31" nillable="true" ma:displayName="Taxonomy Catch All Column" ma:hidden="true" ma:list="{b4356eef-5d60-4488-8689-3d7a6af69f47}" ma:internalName="TaxCatchAll" ma:readOnly="false" ma:showField="CatchAllData" ma:web="5facefd2-3ade-40c5-a64a-e3ab67b349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facefd2-3ade-40c5-a64a-e3ab67b34903" xsi:nil="true"/>
    <lcf76f155ced4ddcb4097134ff3c332f xmlns="6d11c14f-cdf2-4d3e-9f65-9d72ff74f2d2">
      <Terms xmlns="http://schemas.microsoft.com/office/infopath/2007/PartnerControls"/>
    </lcf76f155ced4ddcb4097134ff3c332f>
    <ld0f68b12e8b4d02987bf0d5ca17d254 xmlns="6d11c14f-cdf2-4d3e-9f65-9d72ff74f2d2">
      <Terms xmlns="http://schemas.microsoft.com/office/infopath/2007/PartnerControls"/>
    </ld0f68b12e8b4d02987bf0d5ca17d254>
    <f21ca7d6fa814b50a1cae2cf0424122b xmlns="6d11c14f-cdf2-4d3e-9f65-9d72ff74f2d2">
      <Terms xmlns="http://schemas.microsoft.com/office/infopath/2007/PartnerControls"/>
    </f21ca7d6fa814b50a1cae2cf0424122b>
    <ClientName xmlns="6d11c14f-cdf2-4d3e-9f65-9d72ff74f2d2" xsi:nil="true"/>
    <Description xmlns="6d11c14f-cdf2-4d3e-9f65-9d72ff74f2d2" xsi:nil="true"/>
    <ClientSize xmlns="6d11c14f-cdf2-4d3e-9f65-9d72ff74f2d2" xsi:nil="true"/>
    <CaseStudy xmlns="6d11c14f-cdf2-4d3e-9f65-9d72ff74f2d2">
      <Url xsi:nil="true"/>
      <Description xsi:nil="true"/>
    </CaseStudy>
    <Author_x0028_s_x0029_ xmlns="6d11c14f-cdf2-4d3e-9f65-9d72ff74f2d2" xsi:nil="true"/>
    <gb57b62a7ce34156820e0743fd656e5d xmlns="6d11c14f-cdf2-4d3e-9f65-9d72ff74f2d2">
      <Terms xmlns="http://schemas.microsoft.com/office/infopath/2007/PartnerControls"/>
    </gb57b62a7ce34156820e0743fd656e5d>
    <URL xmlns="6d11c14f-cdf2-4d3e-9f65-9d72ff74f2d2">
      <Url xsi:nil="true"/>
      <Description xsi:nil="true"/>
    </URL>
    <Audience xmlns="6d11c14f-cdf2-4d3e-9f65-9d72ff74f2d2" xsi:nil="true"/>
    <PublicationDate xmlns="6d11c14f-cdf2-4d3e-9f65-9d72ff74f2d2" xsi:nil="true"/>
    <Content_x0020_Type xmlns="6d11c14f-cdf2-4d3e-9f65-9d72ff74f2d2" xsi:nil="true"/>
    <MarketOffering xmlns="6d11c14f-cdf2-4d3e-9f65-9d72ff74f2d2" xsi:nil="true"/>
  </documentManagement>
</p:properties>
</file>

<file path=customXml/itemProps1.xml><?xml version="1.0" encoding="utf-8"?>
<ds:datastoreItem xmlns:ds="http://schemas.openxmlformats.org/officeDocument/2006/customXml" ds:itemID="{7F3C4105-9F41-4B89-9F19-39D6883B4963}">
  <ds:schemaRefs>
    <ds:schemaRef ds:uri="http://schemas.microsoft.com/sharepoint/v3/contenttype/forms"/>
  </ds:schemaRefs>
</ds:datastoreItem>
</file>

<file path=customXml/itemProps2.xml><?xml version="1.0" encoding="utf-8"?>
<ds:datastoreItem xmlns:ds="http://schemas.openxmlformats.org/officeDocument/2006/customXml" ds:itemID="{D0198E46-A285-4FFE-8697-8A0C46E8E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1c14f-cdf2-4d3e-9f65-9d72ff74f2d2"/>
    <ds:schemaRef ds:uri="5facefd2-3ade-40c5-a64a-e3ab67b349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681113-880C-437B-B168-9CCB6B2EC1E7}">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http://purl.org/dc/elements/1.1/"/>
    <ds:schemaRef ds:uri="http://www.w3.org/XML/1998/namespace"/>
    <ds:schemaRef ds:uri="http://schemas.openxmlformats.org/package/2006/metadata/core-properties"/>
    <ds:schemaRef ds:uri="5facefd2-3ade-40c5-a64a-e3ab67b34903"/>
    <ds:schemaRef ds:uri="6d11c14f-cdf2-4d3e-9f65-9d72ff74f2d2"/>
  </ds:schemaRefs>
</ds:datastoreItem>
</file>

<file path=docProps/app.xml><?xml version="1.0" encoding="utf-8"?>
<Properties xmlns="http://schemas.openxmlformats.org/officeDocument/2006/extended-properties" xmlns:vt="http://schemas.openxmlformats.org/officeDocument/2006/docPropsVTypes">
  <Template>BT_PPT_Full_Template</Template>
  <TotalTime>3092</TotalTime>
  <Words>675</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Aptos</vt:lpstr>
      <vt:lpstr>Aptos Display</vt:lpstr>
      <vt:lpstr>Arial</vt:lpstr>
      <vt:lpstr>Arial Black</vt:lpstr>
      <vt:lpstr>Calibri</vt:lpstr>
      <vt:lpstr>Helvetica</vt:lpstr>
      <vt:lpstr>Verdana</vt:lpstr>
      <vt:lpstr>Baker Tilly Full Deck</vt:lpstr>
      <vt:lpstr>Custom Design</vt:lpstr>
      <vt:lpstr>Baker Tilly Basic Deck</vt:lpstr>
      <vt:lpstr>“FAR 2.0” Government Property </vt:lpstr>
      <vt:lpstr>SOME UNDERLYING THOUGHTS THAT STARTED OUR EFFORT:</vt:lpstr>
      <vt:lpstr>Background</vt:lpstr>
      <vt:lpstr>FAR part 45 Proposed </vt:lpstr>
      <vt:lpstr>FAR part 45 cont.</vt:lpstr>
      <vt:lpstr>52.245-1  “THE CLAUSE”</vt:lpstr>
      <vt:lpstr>New Definitions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dc:creator>
  <cp:lastModifiedBy>Tom Ruckdaschel</cp:lastModifiedBy>
  <cp:revision>43</cp:revision>
  <cp:lastPrinted>2025-07-07T18:28:36Z</cp:lastPrinted>
  <dcterms:created xsi:type="dcterms:W3CDTF">2024-05-03T13:17:08Z</dcterms:created>
  <dcterms:modified xsi:type="dcterms:W3CDTF">2025-07-31T19:58:58Z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0x010100253A3235304CE24989B8C26955E77D5D</vt:lpwstr>
  </property>
  <property fmtid="{D5CDD505-2E9C-101B-9397-08002B2CF9AE}" pid="3" name="MediaServiceImageTags">
    <vt:lpwstr/>
  </property>
  <property fmtid="{D5CDD505-2E9C-101B-9397-08002B2CF9AE}" pid="4" name="Industry">
    <vt:lpwstr/>
  </property>
  <property fmtid="{D5CDD505-2E9C-101B-9397-08002B2CF9AE}" pid="5" name="Service">
    <vt:lpwstr/>
  </property>
  <property fmtid="{D5CDD505-2E9C-101B-9397-08002B2CF9AE}" pid="6" name="Document Type">
    <vt:lpwstr/>
  </property>
</Properties>
</file>